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27"/>
  </p:notesMasterIdLst>
  <p:sldIdLst>
    <p:sldId id="256" r:id="rId2"/>
    <p:sldId id="257" r:id="rId3"/>
    <p:sldId id="268" r:id="rId4"/>
    <p:sldId id="277" r:id="rId5"/>
    <p:sldId id="260" r:id="rId6"/>
    <p:sldId id="258" r:id="rId7"/>
    <p:sldId id="266" r:id="rId8"/>
    <p:sldId id="281" r:id="rId9"/>
    <p:sldId id="263" r:id="rId10"/>
    <p:sldId id="272" r:id="rId11"/>
    <p:sldId id="273" r:id="rId12"/>
    <p:sldId id="275" r:id="rId13"/>
    <p:sldId id="279" r:id="rId14"/>
    <p:sldId id="269" r:id="rId15"/>
    <p:sldId id="278" r:id="rId16"/>
    <p:sldId id="261" r:id="rId17"/>
    <p:sldId id="262" r:id="rId18"/>
    <p:sldId id="282" r:id="rId19"/>
    <p:sldId id="283" r:id="rId20"/>
    <p:sldId id="265" r:id="rId21"/>
    <p:sldId id="280" r:id="rId22"/>
    <p:sldId id="284" r:id="rId23"/>
    <p:sldId id="276" r:id="rId24"/>
    <p:sldId id="274"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AC361-7394-4BE7-BA2D-C5ACA76531F1}" v="293" dt="2026-02-09T00:06:57.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65359" autoAdjust="0"/>
  </p:normalViewPr>
  <p:slideViewPr>
    <p:cSldViewPr snapToGrid="0">
      <p:cViewPr varScale="1">
        <p:scale>
          <a:sx n="75" d="100"/>
          <a:sy n="75" d="100"/>
        </p:scale>
        <p:origin x="-1704" y="-90"/>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xiliary President" userId="0ffc8bbc431f5d58" providerId="LiveId" clId="{1C9FFE9F-587D-4A1A-8C16-E29DF5BA8664}"/>
    <pc:docChg chg="undo redo custSel addSld delSld modSld sldOrd">
      <pc:chgData name="Auxiliary President" userId="0ffc8bbc431f5d58" providerId="LiveId" clId="{1C9FFE9F-587D-4A1A-8C16-E29DF5BA8664}" dt="2026-02-09T00:48:11.652" v="1344" actId="26606"/>
      <pc:docMkLst>
        <pc:docMk/>
      </pc:docMkLst>
      <pc:sldChg chg="addSp delSp modSp mod addAnim modAnim delDesignElem">
        <pc:chgData name="Auxiliary President" userId="0ffc8bbc431f5d58" providerId="LiveId" clId="{1C9FFE9F-587D-4A1A-8C16-E29DF5BA8664}" dt="2026-02-08T19:36:52.714" v="874"/>
        <pc:sldMkLst>
          <pc:docMk/>
          <pc:sldMk cId="1158144132" sldId="256"/>
        </pc:sldMkLst>
        <pc:spChg chg="mod">
          <ac:chgData name="Auxiliary President" userId="0ffc8bbc431f5d58" providerId="LiveId" clId="{1C9FFE9F-587D-4A1A-8C16-E29DF5BA8664}" dt="2026-02-08T19:34:58.870" v="871" actId="26606"/>
          <ac:spMkLst>
            <pc:docMk/>
            <pc:sldMk cId="1158144132" sldId="256"/>
            <ac:spMk id="2" creationId="{BB015552-C345-0126-2950-9DA53A30D60A}"/>
          </ac:spMkLst>
        </pc:spChg>
        <pc:spChg chg="mod">
          <ac:chgData name="Auxiliary President" userId="0ffc8bbc431f5d58" providerId="LiveId" clId="{1C9FFE9F-587D-4A1A-8C16-E29DF5BA8664}" dt="2026-02-08T19:34:58.870" v="871" actId="26606"/>
          <ac:spMkLst>
            <pc:docMk/>
            <pc:sldMk cId="1158144132" sldId="256"/>
            <ac:spMk id="3" creationId="{4841BE39-BE6C-6DD8-EF79-77006C0EEDBA}"/>
          </ac:spMkLst>
        </pc:spChg>
        <pc:spChg chg="add">
          <ac:chgData name="Auxiliary President" userId="0ffc8bbc431f5d58" providerId="LiveId" clId="{1C9FFE9F-587D-4A1A-8C16-E29DF5BA8664}" dt="2026-02-08T19:34:58.870" v="871" actId="26606"/>
          <ac:spMkLst>
            <pc:docMk/>
            <pc:sldMk cId="1158144132" sldId="256"/>
            <ac:spMk id="8" creationId="{0E30439A-8A5B-46EC-8283-9B6B031D40D0}"/>
          </ac:spMkLst>
        </pc:spChg>
        <pc:spChg chg="add del">
          <ac:chgData name="Auxiliary President" userId="0ffc8bbc431f5d58" providerId="LiveId" clId="{1C9FFE9F-587D-4A1A-8C16-E29DF5BA8664}" dt="2026-02-08T19:34:58.846" v="870" actId="26606"/>
          <ac:spMkLst>
            <pc:docMk/>
            <pc:sldMk cId="1158144132" sldId="256"/>
            <ac:spMk id="9" creationId="{9B7AD9F6-8CE7-4299-8FC6-328F4DCD3FF9}"/>
          </ac:spMkLst>
        </pc:spChg>
        <pc:spChg chg="add">
          <ac:chgData name="Auxiliary President" userId="0ffc8bbc431f5d58" providerId="LiveId" clId="{1C9FFE9F-587D-4A1A-8C16-E29DF5BA8664}" dt="2026-02-08T19:34:58.870" v="871" actId="26606"/>
          <ac:spMkLst>
            <pc:docMk/>
            <pc:sldMk cId="1158144132" sldId="256"/>
            <ac:spMk id="10" creationId="{5CEAD642-85CF-4750-8432-7C80C901F001}"/>
          </ac:spMkLst>
        </pc:spChg>
        <pc:spChg chg="add del">
          <ac:chgData name="Auxiliary President" userId="0ffc8bbc431f5d58" providerId="LiveId" clId="{1C9FFE9F-587D-4A1A-8C16-E29DF5BA8664}" dt="2026-02-08T19:34:58.846" v="870" actId="26606"/>
          <ac:spMkLst>
            <pc:docMk/>
            <pc:sldMk cId="1158144132" sldId="256"/>
            <ac:spMk id="11" creationId="{F49775AF-8896-43EE-92C6-83497D6DC56F}"/>
          </ac:spMkLst>
        </pc:spChg>
        <pc:spChg chg="add">
          <ac:chgData name="Auxiliary President" userId="0ffc8bbc431f5d58" providerId="LiveId" clId="{1C9FFE9F-587D-4A1A-8C16-E29DF5BA8664}" dt="2026-02-08T19:34:58.870" v="871" actId="26606"/>
          <ac:spMkLst>
            <pc:docMk/>
            <pc:sldMk cId="1158144132" sldId="256"/>
            <ac:spMk id="12" creationId="{FA33EEAE-15D5-4119-8C1E-89D943F911EF}"/>
          </ac:spMkLst>
        </pc:spChg>
        <pc:spChg chg="add">
          <ac:chgData name="Auxiliary President" userId="0ffc8bbc431f5d58" providerId="LiveId" clId="{1C9FFE9F-587D-4A1A-8C16-E29DF5BA8664}" dt="2026-02-08T19:34:58.870" v="871" actId="26606"/>
          <ac:spMkLst>
            <pc:docMk/>
            <pc:sldMk cId="1158144132" sldId="256"/>
            <ac:spMk id="13" creationId="{730D8B3B-9B80-4025-B934-26DC7D7CD231}"/>
          </ac:spMkLst>
        </pc:spChg>
        <pc:spChg chg="del">
          <ac:chgData name="Auxiliary President" userId="0ffc8bbc431f5d58" providerId="LiveId" clId="{1C9FFE9F-587D-4A1A-8C16-E29DF5BA8664}" dt="2026-02-08T18:47:26.116" v="603"/>
          <ac:spMkLst>
            <pc:docMk/>
            <pc:sldMk cId="1158144132" sldId="256"/>
            <ac:spMk id="14" creationId="{5E7AA7E8-8006-4E1F-A566-FCF37EE6F35D}"/>
          </ac:spMkLst>
        </pc:spChg>
        <pc:spChg chg="add">
          <ac:chgData name="Auxiliary President" userId="0ffc8bbc431f5d58" providerId="LiveId" clId="{1C9FFE9F-587D-4A1A-8C16-E29DF5BA8664}" dt="2026-02-08T19:34:58.870" v="871" actId="26606"/>
          <ac:spMkLst>
            <pc:docMk/>
            <pc:sldMk cId="1158144132" sldId="256"/>
            <ac:spMk id="16" creationId="{B5A1B09C-1565-46F8-B70F-621C5EB48A09}"/>
          </ac:spMkLst>
        </pc:spChg>
        <pc:spChg chg="add">
          <ac:chgData name="Auxiliary President" userId="0ffc8bbc431f5d58" providerId="LiveId" clId="{1C9FFE9F-587D-4A1A-8C16-E29DF5BA8664}" dt="2026-02-08T19:34:58.870" v="871" actId="26606"/>
          <ac:spMkLst>
            <pc:docMk/>
            <pc:sldMk cId="1158144132" sldId="256"/>
            <ac:spMk id="18" creationId="{8C516CC8-80AC-446C-A56E-9F54B7210402}"/>
          </ac:spMkLst>
        </pc:spChg>
        <pc:spChg chg="add">
          <ac:chgData name="Auxiliary President" userId="0ffc8bbc431f5d58" providerId="LiveId" clId="{1C9FFE9F-587D-4A1A-8C16-E29DF5BA8664}" dt="2026-02-08T19:34:58.870" v="871" actId="26606"/>
          <ac:spMkLst>
            <pc:docMk/>
            <pc:sldMk cId="1158144132" sldId="256"/>
            <ac:spMk id="20" creationId="{53947E58-F088-49F1-A3D1-DEA690192E84}"/>
          </ac:spMkLst>
        </pc:spChg>
        <pc:picChg chg="add del">
          <ac:chgData name="Auxiliary President" userId="0ffc8bbc431f5d58" providerId="LiveId" clId="{1C9FFE9F-587D-4A1A-8C16-E29DF5BA8664}" dt="2026-02-08T19:34:58.846" v="870" actId="26606"/>
          <ac:picMkLst>
            <pc:docMk/>
            <pc:sldMk cId="1158144132" sldId="256"/>
            <ac:picMk id="5" creationId="{F4B3CD9C-45FC-69D2-2FD2-7C7B6A7AAE70}"/>
          </ac:picMkLst>
        </pc:picChg>
        <pc:cxnChg chg="del">
          <ac:chgData name="Auxiliary President" userId="0ffc8bbc431f5d58" providerId="LiveId" clId="{1C9FFE9F-587D-4A1A-8C16-E29DF5BA8664}" dt="2026-02-08T18:47:26.116" v="603"/>
          <ac:cxnSpMkLst>
            <pc:docMk/>
            <pc:sldMk cId="1158144132" sldId="256"/>
            <ac:cxnSpMk id="15" creationId="{56020367-4FD5-4596-8E10-C5F095CD8DBF}"/>
          </ac:cxnSpMkLst>
        </pc:cxnChg>
      </pc:sldChg>
      <pc:sldChg chg="modSp">
        <pc:chgData name="Auxiliary President" userId="0ffc8bbc431f5d58" providerId="LiveId" clId="{1C9FFE9F-587D-4A1A-8C16-E29DF5BA8664}" dt="2026-02-08T19:03:16.774" v="684"/>
        <pc:sldMkLst>
          <pc:docMk/>
          <pc:sldMk cId="1948008306" sldId="257"/>
        </pc:sldMkLst>
        <pc:spChg chg="mod">
          <ac:chgData name="Auxiliary President" userId="0ffc8bbc431f5d58" providerId="LiveId" clId="{1C9FFE9F-587D-4A1A-8C16-E29DF5BA8664}" dt="2026-02-08T19:03:16.774" v="684"/>
          <ac:spMkLst>
            <pc:docMk/>
            <pc:sldMk cId="1948008306" sldId="257"/>
            <ac:spMk id="2" creationId="{7C6C68C1-3904-31AC-DE40-B98D08E265DE}"/>
          </ac:spMkLst>
        </pc:spChg>
        <pc:spChg chg="mod">
          <ac:chgData name="Auxiliary President" userId="0ffc8bbc431f5d58" providerId="LiveId" clId="{1C9FFE9F-587D-4A1A-8C16-E29DF5BA8664}" dt="2026-02-08T19:03:16.774" v="684"/>
          <ac:spMkLst>
            <pc:docMk/>
            <pc:sldMk cId="1948008306" sldId="257"/>
            <ac:spMk id="3" creationId="{20D9A785-F0FF-D169-01AC-25CB102FA8D5}"/>
          </ac:spMkLst>
        </pc:spChg>
      </pc:sldChg>
      <pc:sldChg chg="modSp mod">
        <pc:chgData name="Auxiliary President" userId="0ffc8bbc431f5d58" providerId="LiveId" clId="{1C9FFE9F-587D-4A1A-8C16-E29DF5BA8664}" dt="2026-02-08T17:22:30.122" v="337" actId="114"/>
        <pc:sldMkLst>
          <pc:docMk/>
          <pc:sldMk cId="1242920490" sldId="259"/>
        </pc:sldMkLst>
        <pc:spChg chg="mod">
          <ac:chgData name="Auxiliary President" userId="0ffc8bbc431f5d58" providerId="LiveId" clId="{1C9FFE9F-587D-4A1A-8C16-E29DF5BA8664}" dt="2026-02-08T17:22:20.558" v="336" actId="113"/>
          <ac:spMkLst>
            <pc:docMk/>
            <pc:sldMk cId="1242920490" sldId="259"/>
            <ac:spMk id="6" creationId="{D18DD569-4229-24B6-C178-5AF604E333D3}"/>
          </ac:spMkLst>
        </pc:spChg>
        <pc:spChg chg="mod">
          <ac:chgData name="Auxiliary President" userId="0ffc8bbc431f5d58" providerId="LiveId" clId="{1C9FFE9F-587D-4A1A-8C16-E29DF5BA8664}" dt="2026-02-08T17:22:30.122" v="337" actId="114"/>
          <ac:spMkLst>
            <pc:docMk/>
            <pc:sldMk cId="1242920490" sldId="259"/>
            <ac:spMk id="8" creationId="{65AF122F-ADF8-7F9A-1703-F742AD44FD47}"/>
          </ac:spMkLst>
        </pc:spChg>
      </pc:sldChg>
      <pc:sldChg chg="addSp delSp modSp mod delDesignElem">
        <pc:chgData name="Auxiliary President" userId="0ffc8bbc431f5d58" providerId="LiveId" clId="{1C9FFE9F-587D-4A1A-8C16-E29DF5BA8664}" dt="2026-02-08T19:33:47.286" v="868" actId="26606"/>
        <pc:sldMkLst>
          <pc:docMk/>
          <pc:sldMk cId="2766789483" sldId="260"/>
        </pc:sldMkLst>
        <pc:spChg chg="mod">
          <ac:chgData name="Auxiliary President" userId="0ffc8bbc431f5d58" providerId="LiveId" clId="{1C9FFE9F-587D-4A1A-8C16-E29DF5BA8664}" dt="2026-02-08T19:33:47.286" v="868" actId="26606"/>
          <ac:spMkLst>
            <pc:docMk/>
            <pc:sldMk cId="2766789483" sldId="260"/>
            <ac:spMk id="2" creationId="{9C3B6E9D-1DF1-6759-3075-B6E783970EDC}"/>
          </ac:spMkLst>
        </pc:spChg>
        <pc:spChg chg="mod">
          <ac:chgData name="Auxiliary President" userId="0ffc8bbc431f5d58" providerId="LiveId" clId="{1C9FFE9F-587D-4A1A-8C16-E29DF5BA8664}" dt="2026-02-08T19:33:47.286" v="868" actId="26606"/>
          <ac:spMkLst>
            <pc:docMk/>
            <pc:sldMk cId="2766789483" sldId="260"/>
            <ac:spMk id="3" creationId="{C56D177E-46E6-A86D-3995-C72E2EE8405B}"/>
          </ac:spMkLst>
        </pc:spChg>
        <pc:spChg chg="del">
          <ac:chgData name="Auxiliary President" userId="0ffc8bbc431f5d58" providerId="LiveId" clId="{1C9FFE9F-587D-4A1A-8C16-E29DF5BA8664}" dt="2026-02-08T18:47:26.116" v="603"/>
          <ac:spMkLst>
            <pc:docMk/>
            <pc:sldMk cId="2766789483" sldId="260"/>
            <ac:spMk id="5" creationId="{907EF6B7-1338-4443-8C46-6A318D952DFD}"/>
          </ac:spMkLst>
        </pc:spChg>
        <pc:spChg chg="del">
          <ac:chgData name="Auxiliary President" userId="0ffc8bbc431f5d58" providerId="LiveId" clId="{1C9FFE9F-587D-4A1A-8C16-E29DF5BA8664}" dt="2026-02-08T18:47:26.116" v="603"/>
          <ac:spMkLst>
            <pc:docMk/>
            <pc:sldMk cId="2766789483" sldId="260"/>
            <ac:spMk id="6" creationId="{DAAE4CDD-124C-4DCF-9584-B6033B545DD5}"/>
          </ac:spMkLst>
        </pc:spChg>
        <pc:spChg chg="del">
          <ac:chgData name="Auxiliary President" userId="0ffc8bbc431f5d58" providerId="LiveId" clId="{1C9FFE9F-587D-4A1A-8C16-E29DF5BA8664}" dt="2026-02-08T18:47:26.116" v="603"/>
          <ac:spMkLst>
            <pc:docMk/>
            <pc:sldMk cId="2766789483" sldId="260"/>
            <ac:spMk id="7" creationId="{081E4A58-353D-44AE-B2FC-2A74E2E400F7}"/>
          </ac:spMkLst>
        </pc:spChg>
        <pc:spChg chg="add del">
          <ac:chgData name="Auxiliary President" userId="0ffc8bbc431f5d58" providerId="LiveId" clId="{1C9FFE9F-587D-4A1A-8C16-E29DF5BA8664}" dt="2026-02-08T19:33:40.384" v="865" actId="26606"/>
          <ac:spMkLst>
            <pc:docMk/>
            <pc:sldMk cId="2766789483" sldId="260"/>
            <ac:spMk id="8" creationId="{09588DA8-065E-4F6F-8EFD-43104AB2E0CF}"/>
          </ac:spMkLst>
        </pc:spChg>
        <pc:spChg chg="add del">
          <ac:chgData name="Auxiliary President" userId="0ffc8bbc431f5d58" providerId="LiveId" clId="{1C9FFE9F-587D-4A1A-8C16-E29DF5BA8664}" dt="2026-02-08T19:33:40.384" v="865" actId="26606"/>
          <ac:spMkLst>
            <pc:docMk/>
            <pc:sldMk cId="2766789483" sldId="260"/>
            <ac:spMk id="10" creationId="{C4285719-470E-454C-AF62-8323075F1F5B}"/>
          </ac:spMkLst>
        </pc:spChg>
        <pc:spChg chg="add del">
          <ac:chgData name="Auxiliary President" userId="0ffc8bbc431f5d58" providerId="LiveId" clId="{1C9FFE9F-587D-4A1A-8C16-E29DF5BA8664}" dt="2026-02-08T19:33:40.384" v="865" actId="26606"/>
          <ac:spMkLst>
            <pc:docMk/>
            <pc:sldMk cId="2766789483" sldId="260"/>
            <ac:spMk id="12" creationId="{CD9FE4EF-C4D8-49A0-B2FF-81D8DB7D8A24}"/>
          </ac:spMkLst>
        </pc:spChg>
        <pc:spChg chg="add del">
          <ac:chgData name="Auxiliary President" userId="0ffc8bbc431f5d58" providerId="LiveId" clId="{1C9FFE9F-587D-4A1A-8C16-E29DF5BA8664}" dt="2026-02-08T19:33:40.384" v="865" actId="26606"/>
          <ac:spMkLst>
            <pc:docMk/>
            <pc:sldMk cId="2766789483" sldId="260"/>
            <ac:spMk id="14" creationId="{4300840D-0A0B-4512-BACA-B439D5B9C57C}"/>
          </ac:spMkLst>
        </pc:spChg>
        <pc:spChg chg="add del">
          <ac:chgData name="Auxiliary President" userId="0ffc8bbc431f5d58" providerId="LiveId" clId="{1C9FFE9F-587D-4A1A-8C16-E29DF5BA8664}" dt="2026-02-08T19:33:40.384" v="865" actId="26606"/>
          <ac:spMkLst>
            <pc:docMk/>
            <pc:sldMk cId="2766789483" sldId="260"/>
            <ac:spMk id="16" creationId="{D2B78728-A580-49A7-84F9-6EF6F583ADE0}"/>
          </ac:spMkLst>
        </pc:spChg>
        <pc:spChg chg="add del">
          <ac:chgData name="Auxiliary President" userId="0ffc8bbc431f5d58" providerId="LiveId" clId="{1C9FFE9F-587D-4A1A-8C16-E29DF5BA8664}" dt="2026-02-08T19:33:40.384" v="865" actId="26606"/>
          <ac:spMkLst>
            <pc:docMk/>
            <pc:sldMk cId="2766789483" sldId="260"/>
            <ac:spMk id="18" creationId="{38FAA1A1-D861-433F-88FA-1E9D6FD31D11}"/>
          </ac:spMkLst>
        </pc:spChg>
        <pc:spChg chg="add del">
          <ac:chgData name="Auxiliary President" userId="0ffc8bbc431f5d58" providerId="LiveId" clId="{1C9FFE9F-587D-4A1A-8C16-E29DF5BA8664}" dt="2026-02-08T19:33:40.384" v="865" actId="26606"/>
          <ac:spMkLst>
            <pc:docMk/>
            <pc:sldMk cId="2766789483" sldId="260"/>
            <ac:spMk id="20" creationId="{8D71EDA1-87BF-4D5D-AB79-F346FD19278A}"/>
          </ac:spMkLst>
        </pc:spChg>
        <pc:spChg chg="add del">
          <ac:chgData name="Auxiliary President" userId="0ffc8bbc431f5d58" providerId="LiveId" clId="{1C9FFE9F-587D-4A1A-8C16-E29DF5BA8664}" dt="2026-02-08T19:33:47.251" v="867" actId="26606"/>
          <ac:spMkLst>
            <pc:docMk/>
            <pc:sldMk cId="2766789483" sldId="260"/>
            <ac:spMk id="22" creationId="{907EF6B7-1338-4443-8C46-6A318D952DFD}"/>
          </ac:spMkLst>
        </pc:spChg>
        <pc:spChg chg="add del">
          <ac:chgData name="Auxiliary President" userId="0ffc8bbc431f5d58" providerId="LiveId" clId="{1C9FFE9F-587D-4A1A-8C16-E29DF5BA8664}" dt="2026-02-08T19:33:47.251" v="867" actId="26606"/>
          <ac:spMkLst>
            <pc:docMk/>
            <pc:sldMk cId="2766789483" sldId="260"/>
            <ac:spMk id="23" creationId="{DAAE4CDD-124C-4DCF-9584-B6033B545DD5}"/>
          </ac:spMkLst>
        </pc:spChg>
        <pc:spChg chg="add del">
          <ac:chgData name="Auxiliary President" userId="0ffc8bbc431f5d58" providerId="LiveId" clId="{1C9FFE9F-587D-4A1A-8C16-E29DF5BA8664}" dt="2026-02-08T19:33:47.251" v="867" actId="26606"/>
          <ac:spMkLst>
            <pc:docMk/>
            <pc:sldMk cId="2766789483" sldId="260"/>
            <ac:spMk id="24" creationId="{081E4A58-353D-44AE-B2FC-2A74E2E400F7}"/>
          </ac:spMkLst>
        </pc:spChg>
        <pc:spChg chg="add">
          <ac:chgData name="Auxiliary President" userId="0ffc8bbc431f5d58" providerId="LiveId" clId="{1C9FFE9F-587D-4A1A-8C16-E29DF5BA8664}" dt="2026-02-08T19:33:47.286" v="868" actId="26606"/>
          <ac:spMkLst>
            <pc:docMk/>
            <pc:sldMk cId="2766789483" sldId="260"/>
            <ac:spMk id="26" creationId="{09588DA8-065E-4F6F-8EFD-43104AB2E0CF}"/>
          </ac:spMkLst>
        </pc:spChg>
        <pc:spChg chg="add">
          <ac:chgData name="Auxiliary President" userId="0ffc8bbc431f5d58" providerId="LiveId" clId="{1C9FFE9F-587D-4A1A-8C16-E29DF5BA8664}" dt="2026-02-08T19:33:47.286" v="868" actId="26606"/>
          <ac:spMkLst>
            <pc:docMk/>
            <pc:sldMk cId="2766789483" sldId="260"/>
            <ac:spMk id="27" creationId="{C4285719-470E-454C-AF62-8323075F1F5B}"/>
          </ac:spMkLst>
        </pc:spChg>
        <pc:spChg chg="add">
          <ac:chgData name="Auxiliary President" userId="0ffc8bbc431f5d58" providerId="LiveId" clId="{1C9FFE9F-587D-4A1A-8C16-E29DF5BA8664}" dt="2026-02-08T19:33:47.286" v="868" actId="26606"/>
          <ac:spMkLst>
            <pc:docMk/>
            <pc:sldMk cId="2766789483" sldId="260"/>
            <ac:spMk id="28" creationId="{CD9FE4EF-C4D8-49A0-B2FF-81D8DB7D8A24}"/>
          </ac:spMkLst>
        </pc:spChg>
        <pc:spChg chg="add">
          <ac:chgData name="Auxiliary President" userId="0ffc8bbc431f5d58" providerId="LiveId" clId="{1C9FFE9F-587D-4A1A-8C16-E29DF5BA8664}" dt="2026-02-08T19:33:47.286" v="868" actId="26606"/>
          <ac:spMkLst>
            <pc:docMk/>
            <pc:sldMk cId="2766789483" sldId="260"/>
            <ac:spMk id="29" creationId="{4300840D-0A0B-4512-BACA-B439D5B9C57C}"/>
          </ac:spMkLst>
        </pc:spChg>
        <pc:spChg chg="add">
          <ac:chgData name="Auxiliary President" userId="0ffc8bbc431f5d58" providerId="LiveId" clId="{1C9FFE9F-587D-4A1A-8C16-E29DF5BA8664}" dt="2026-02-08T19:33:47.286" v="868" actId="26606"/>
          <ac:spMkLst>
            <pc:docMk/>
            <pc:sldMk cId="2766789483" sldId="260"/>
            <ac:spMk id="30" creationId="{D2B78728-A580-49A7-84F9-6EF6F583ADE0}"/>
          </ac:spMkLst>
        </pc:spChg>
        <pc:spChg chg="add">
          <ac:chgData name="Auxiliary President" userId="0ffc8bbc431f5d58" providerId="LiveId" clId="{1C9FFE9F-587D-4A1A-8C16-E29DF5BA8664}" dt="2026-02-08T19:33:47.286" v="868" actId="26606"/>
          <ac:spMkLst>
            <pc:docMk/>
            <pc:sldMk cId="2766789483" sldId="260"/>
            <ac:spMk id="31" creationId="{38FAA1A1-D861-433F-88FA-1E9D6FD31D11}"/>
          </ac:spMkLst>
        </pc:spChg>
        <pc:spChg chg="add">
          <ac:chgData name="Auxiliary President" userId="0ffc8bbc431f5d58" providerId="LiveId" clId="{1C9FFE9F-587D-4A1A-8C16-E29DF5BA8664}" dt="2026-02-08T19:33:47.286" v="868" actId="26606"/>
          <ac:spMkLst>
            <pc:docMk/>
            <pc:sldMk cId="2766789483" sldId="260"/>
            <ac:spMk id="32" creationId="{8D71EDA1-87BF-4D5D-AB79-F346FD19278A}"/>
          </ac:spMkLst>
        </pc:spChg>
      </pc:sldChg>
      <pc:sldChg chg="modSp mod">
        <pc:chgData name="Auxiliary President" userId="0ffc8bbc431f5d58" providerId="LiveId" clId="{1C9FFE9F-587D-4A1A-8C16-E29DF5BA8664}" dt="2026-02-08T19:22:02.987" v="771" actId="20577"/>
        <pc:sldMkLst>
          <pc:docMk/>
          <pc:sldMk cId="2393055504" sldId="262"/>
        </pc:sldMkLst>
        <pc:spChg chg="mod">
          <ac:chgData name="Auxiliary President" userId="0ffc8bbc431f5d58" providerId="LiveId" clId="{1C9FFE9F-587D-4A1A-8C16-E29DF5BA8664}" dt="2026-02-08T19:22:02.987" v="771" actId="20577"/>
          <ac:spMkLst>
            <pc:docMk/>
            <pc:sldMk cId="2393055504" sldId="262"/>
            <ac:spMk id="9" creationId="{40D5866A-EDEA-68D5-799B-DC0AF046197D}"/>
          </ac:spMkLst>
        </pc:spChg>
      </pc:sldChg>
      <pc:sldChg chg="ord">
        <pc:chgData name="Auxiliary President" userId="0ffc8bbc431f5d58" providerId="LiveId" clId="{1C9FFE9F-587D-4A1A-8C16-E29DF5BA8664}" dt="2026-02-08T16:36:50.459" v="25"/>
        <pc:sldMkLst>
          <pc:docMk/>
          <pc:sldMk cId="3633297168" sldId="263"/>
        </pc:sldMkLst>
      </pc:sldChg>
      <pc:sldChg chg="add del">
        <pc:chgData name="Auxiliary President" userId="0ffc8bbc431f5d58" providerId="LiveId" clId="{1C9FFE9F-587D-4A1A-8C16-E29DF5BA8664}" dt="2026-02-08T22:47:53.667" v="892" actId="2696"/>
        <pc:sldMkLst>
          <pc:docMk/>
          <pc:sldMk cId="890399075" sldId="264"/>
        </pc:sldMkLst>
      </pc:sldChg>
      <pc:sldChg chg="addSp delSp modSp del mod setBg delDesignElem">
        <pc:chgData name="Auxiliary President" userId="0ffc8bbc431f5d58" providerId="LiveId" clId="{1C9FFE9F-587D-4A1A-8C16-E29DF5BA8664}" dt="2026-02-08T22:16:07.358" v="877" actId="2696"/>
        <pc:sldMkLst>
          <pc:docMk/>
          <pc:sldMk cId="3316546495" sldId="264"/>
        </pc:sldMkLst>
        <pc:spChg chg="mod ord">
          <ac:chgData name="Auxiliary President" userId="0ffc8bbc431f5d58" providerId="LiveId" clId="{1C9FFE9F-587D-4A1A-8C16-E29DF5BA8664}" dt="2026-02-08T19:26:21.476" v="860" actId="26606"/>
          <ac:spMkLst>
            <pc:docMk/>
            <pc:sldMk cId="3316546495" sldId="264"/>
            <ac:spMk id="2" creationId="{6328C554-D8C4-1271-386A-4F433909D1BC}"/>
          </ac:spMkLst>
        </pc:spChg>
        <pc:spChg chg="add del">
          <ac:chgData name="Auxiliary President" userId="0ffc8bbc431f5d58" providerId="LiveId" clId="{1C9FFE9F-587D-4A1A-8C16-E29DF5BA8664}" dt="2026-02-08T19:26:21.476" v="860" actId="26606"/>
          <ac:spMkLst>
            <pc:docMk/>
            <pc:sldMk cId="3316546495" sldId="264"/>
            <ac:spMk id="7" creationId="{0A597D97-203B-498B-95D3-E90DC961039F}"/>
          </ac:spMkLst>
        </pc:spChg>
        <pc:spChg chg="add del">
          <ac:chgData name="Auxiliary President" userId="0ffc8bbc431f5d58" providerId="LiveId" clId="{1C9FFE9F-587D-4A1A-8C16-E29DF5BA8664}" dt="2026-02-08T19:26:21.476" v="860" actId="26606"/>
          <ac:spMkLst>
            <pc:docMk/>
            <pc:sldMk cId="3316546495" sldId="264"/>
            <ac:spMk id="8" creationId="{6A6EF10E-DF41-4BD3-8EB4-6F646531DC26}"/>
          </ac:spMkLst>
        </pc:spChg>
        <pc:spChg chg="add del">
          <ac:chgData name="Auxiliary President" userId="0ffc8bbc431f5d58" providerId="LiveId" clId="{1C9FFE9F-587D-4A1A-8C16-E29DF5BA8664}" dt="2026-02-08T19:01:07.772" v="657" actId="931"/>
          <ac:spMkLst>
            <pc:docMk/>
            <pc:sldMk cId="3316546495" sldId="264"/>
            <ac:spMk id="9" creationId="{65755133-F9EA-079C-63C2-42800B7F4442}"/>
          </ac:spMkLst>
        </pc:spChg>
        <pc:spChg chg="add del">
          <ac:chgData name="Auxiliary President" userId="0ffc8bbc431f5d58" providerId="LiveId" clId="{1C9FFE9F-587D-4A1A-8C16-E29DF5BA8664}" dt="2026-02-08T18:49:16.143" v="655" actId="26606"/>
          <ac:spMkLst>
            <pc:docMk/>
            <pc:sldMk cId="3316546495" sldId="264"/>
            <ac:spMk id="10" creationId="{C63C853E-3842-4594-86A9-051FFAF4D343}"/>
          </ac:spMkLst>
        </pc:spChg>
        <pc:spChg chg="add del">
          <ac:chgData name="Auxiliary President" userId="0ffc8bbc431f5d58" providerId="LiveId" clId="{1C9FFE9F-587D-4A1A-8C16-E29DF5BA8664}" dt="2026-02-08T18:49:16.143" v="655" actId="26606"/>
          <ac:spMkLst>
            <pc:docMk/>
            <pc:sldMk cId="3316546495" sldId="264"/>
            <ac:spMk id="18" creationId="{2E67E8BF-E4B2-4098-9FB3-9E400BD86935}"/>
          </ac:spMkLst>
        </pc:spChg>
        <pc:spChg chg="add del">
          <ac:chgData name="Auxiliary President" userId="0ffc8bbc431f5d58" providerId="LiveId" clId="{1C9FFE9F-587D-4A1A-8C16-E29DF5BA8664}" dt="2026-02-08T19:02:50.735" v="670"/>
          <ac:spMkLst>
            <pc:docMk/>
            <pc:sldMk cId="3316546495" sldId="264"/>
            <ac:spMk id="22" creationId="{56388820-A63D-463C-9DBC-060A5ABE33B6}"/>
          </ac:spMkLst>
        </pc:spChg>
        <pc:spChg chg="add del">
          <ac:chgData name="Auxiliary President" userId="0ffc8bbc431f5d58" providerId="LiveId" clId="{1C9FFE9F-587D-4A1A-8C16-E29DF5BA8664}" dt="2026-02-08T19:02:50.735" v="670"/>
          <ac:spMkLst>
            <pc:docMk/>
            <pc:sldMk cId="3316546495" sldId="264"/>
            <ac:spMk id="23" creationId="{3193BA5C-B8F3-4972-BA54-014C48FAFA42}"/>
          </ac:spMkLst>
        </pc:spChg>
        <pc:spChg chg="add del">
          <ac:chgData name="Auxiliary President" userId="0ffc8bbc431f5d58" providerId="LiveId" clId="{1C9FFE9F-587D-4A1A-8C16-E29DF5BA8664}" dt="2026-02-08T19:02:50.735" v="670"/>
          <ac:spMkLst>
            <pc:docMk/>
            <pc:sldMk cId="3316546495" sldId="264"/>
            <ac:spMk id="27" creationId="{05B93327-222A-4DAC-9163-371BF44CDB0C}"/>
          </ac:spMkLst>
        </pc:spChg>
        <pc:grpChg chg="add del">
          <ac:chgData name="Auxiliary President" userId="0ffc8bbc431f5d58" providerId="LiveId" clId="{1C9FFE9F-587D-4A1A-8C16-E29DF5BA8664}" dt="2026-02-08T19:02:50.735" v="670"/>
          <ac:grpSpMkLst>
            <pc:docMk/>
            <pc:sldMk cId="3316546495" sldId="264"/>
            <ac:grpSpMk id="28" creationId="{14EE34E3-F117-4487-8ACF-33DA65FA11B3}"/>
          </ac:grpSpMkLst>
        </pc:grpChg>
        <pc:picChg chg="add mod ord">
          <ac:chgData name="Auxiliary President" userId="0ffc8bbc431f5d58" providerId="LiveId" clId="{1C9FFE9F-587D-4A1A-8C16-E29DF5BA8664}" dt="2026-02-08T19:26:21.476" v="860" actId="26606"/>
          <ac:picMkLst>
            <pc:docMk/>
            <pc:sldMk cId="3316546495" sldId="264"/>
            <ac:picMk id="4" creationId="{A0AE15AA-F598-E259-D385-F88C2581D0BD}"/>
          </ac:picMkLst>
        </pc:picChg>
        <pc:picChg chg="mod">
          <ac:chgData name="Auxiliary President" userId="0ffc8bbc431f5d58" providerId="LiveId" clId="{1C9FFE9F-587D-4A1A-8C16-E29DF5BA8664}" dt="2026-02-08T19:26:21.476" v="860" actId="26606"/>
          <ac:picMkLst>
            <pc:docMk/>
            <pc:sldMk cId="3316546495" sldId="264"/>
            <ac:picMk id="5" creationId="{BC132F6F-E1C0-6011-A76C-514514DB9043}"/>
          </ac:picMkLst>
        </pc:picChg>
        <pc:picChg chg="add del">
          <ac:chgData name="Auxiliary President" userId="0ffc8bbc431f5d58" providerId="LiveId" clId="{1C9FFE9F-587D-4A1A-8C16-E29DF5BA8664}" dt="2026-02-08T18:49:16.143" v="655" actId="26606"/>
          <ac:picMkLst>
            <pc:docMk/>
            <pc:sldMk cId="3316546495" sldId="264"/>
            <ac:picMk id="12" creationId="{B591CDC5-6B61-4116-B3B5-0FF42B6E606D}"/>
          </ac:picMkLst>
        </pc:picChg>
        <pc:picChg chg="add del">
          <ac:chgData name="Auxiliary President" userId="0ffc8bbc431f5d58" providerId="LiveId" clId="{1C9FFE9F-587D-4A1A-8C16-E29DF5BA8664}" dt="2026-02-08T19:02:50.735" v="670"/>
          <ac:picMkLst>
            <pc:docMk/>
            <pc:sldMk cId="3316546495" sldId="264"/>
            <ac:picMk id="24" creationId="{C04ED70F-D6FD-4EB1-A171-D30F885FE73E}"/>
          </ac:picMkLst>
        </pc:picChg>
        <pc:cxnChg chg="add del">
          <ac:chgData name="Auxiliary President" userId="0ffc8bbc431f5d58" providerId="LiveId" clId="{1C9FFE9F-587D-4A1A-8C16-E29DF5BA8664}" dt="2026-02-08T18:49:16.143" v="655" actId="26606"/>
          <ac:cxnSpMkLst>
            <pc:docMk/>
            <pc:sldMk cId="3316546495" sldId="264"/>
            <ac:cxnSpMk id="14" creationId="{25B08984-5BEB-422F-A364-2B41E6A516EB}"/>
          </ac:cxnSpMkLst>
        </pc:cxnChg>
        <pc:cxnChg chg="add del">
          <ac:chgData name="Auxiliary President" userId="0ffc8bbc431f5d58" providerId="LiveId" clId="{1C9FFE9F-587D-4A1A-8C16-E29DF5BA8664}" dt="2026-02-08T18:49:16.143" v="655" actId="26606"/>
          <ac:cxnSpMkLst>
            <pc:docMk/>
            <pc:sldMk cId="3316546495" sldId="264"/>
            <ac:cxnSpMk id="16" creationId="{A8F413B1-54E0-4B16-92AB-1CC5C7D645BC}"/>
          </ac:cxnSpMkLst>
        </pc:cxnChg>
        <pc:cxnChg chg="add del">
          <ac:chgData name="Auxiliary President" userId="0ffc8bbc431f5d58" providerId="LiveId" clId="{1C9FFE9F-587D-4A1A-8C16-E29DF5BA8664}" dt="2026-02-08T18:49:16.143" v="655" actId="26606"/>
          <ac:cxnSpMkLst>
            <pc:docMk/>
            <pc:sldMk cId="3316546495" sldId="264"/>
            <ac:cxnSpMk id="20" creationId="{3781A10F-5DF6-4C9B-AE0B-5249E4399D26}"/>
          </ac:cxnSpMkLst>
        </pc:cxnChg>
        <pc:cxnChg chg="add del">
          <ac:chgData name="Auxiliary President" userId="0ffc8bbc431f5d58" providerId="LiveId" clId="{1C9FFE9F-587D-4A1A-8C16-E29DF5BA8664}" dt="2026-02-08T19:02:50.735" v="670"/>
          <ac:cxnSpMkLst>
            <pc:docMk/>
            <pc:sldMk cId="3316546495" sldId="264"/>
            <ac:cxnSpMk id="25" creationId="{D7162BAB-C25E-4CE9-B87C-F118DC7E7C22}"/>
          </ac:cxnSpMkLst>
        </pc:cxnChg>
        <pc:cxnChg chg="add del">
          <ac:chgData name="Auxiliary President" userId="0ffc8bbc431f5d58" providerId="LiveId" clId="{1C9FFE9F-587D-4A1A-8C16-E29DF5BA8664}" dt="2026-02-08T19:02:50.735" v="670"/>
          <ac:cxnSpMkLst>
            <pc:docMk/>
            <pc:sldMk cId="3316546495" sldId="264"/>
            <ac:cxnSpMk id="26" creationId="{DA26CAE9-74C4-4EDD-8A80-77F79EAA86F4}"/>
          </ac:cxnSpMkLst>
        </pc:cxnChg>
      </pc:sldChg>
      <pc:sldChg chg="modSp mod">
        <pc:chgData name="Auxiliary President" userId="0ffc8bbc431f5d58" providerId="LiveId" clId="{1C9FFE9F-587D-4A1A-8C16-E29DF5BA8664}" dt="2026-02-08T23:59:17.873" v="1304" actId="20577"/>
        <pc:sldMkLst>
          <pc:docMk/>
          <pc:sldMk cId="2422700865" sldId="265"/>
        </pc:sldMkLst>
        <pc:spChg chg="mod">
          <ac:chgData name="Auxiliary President" userId="0ffc8bbc431f5d58" providerId="LiveId" clId="{1C9FFE9F-587D-4A1A-8C16-E29DF5BA8664}" dt="2026-02-08T23:59:17.873" v="1304" actId="20577"/>
          <ac:spMkLst>
            <pc:docMk/>
            <pc:sldMk cId="2422700865" sldId="265"/>
            <ac:spMk id="2" creationId="{7C4D6DAA-87A7-3571-8FD1-B5B7AB517E13}"/>
          </ac:spMkLst>
        </pc:spChg>
        <pc:picChg chg="mod">
          <ac:chgData name="Auxiliary President" userId="0ffc8bbc431f5d58" providerId="LiveId" clId="{1C9FFE9F-587D-4A1A-8C16-E29DF5BA8664}" dt="2026-02-08T22:06:08.109" v="876" actId="1076"/>
          <ac:picMkLst>
            <pc:docMk/>
            <pc:sldMk cId="2422700865" sldId="265"/>
            <ac:picMk id="13" creationId="{A3257318-DFFB-1B6D-2C20-65CCEE1B0739}"/>
          </ac:picMkLst>
        </pc:picChg>
      </pc:sldChg>
      <pc:sldChg chg="modSp mod">
        <pc:chgData name="Auxiliary President" userId="0ffc8bbc431f5d58" providerId="LiveId" clId="{1C9FFE9F-587D-4A1A-8C16-E29DF5BA8664}" dt="2026-02-08T19:02:53.009" v="678" actId="27636"/>
        <pc:sldMkLst>
          <pc:docMk/>
          <pc:sldMk cId="92707389" sldId="266"/>
        </pc:sldMkLst>
        <pc:spChg chg="mod">
          <ac:chgData name="Auxiliary President" userId="0ffc8bbc431f5d58" providerId="LiveId" clId="{1C9FFE9F-587D-4A1A-8C16-E29DF5BA8664}" dt="2026-02-08T19:02:53.009" v="678" actId="27636"/>
          <ac:spMkLst>
            <pc:docMk/>
            <pc:sldMk cId="92707389" sldId="266"/>
            <ac:spMk id="2" creationId="{5E2BFCD4-581D-9395-AF67-950770873615}"/>
          </ac:spMkLst>
        </pc:spChg>
        <pc:spChg chg="mod">
          <ac:chgData name="Auxiliary President" userId="0ffc8bbc431f5d58" providerId="LiveId" clId="{1C9FFE9F-587D-4A1A-8C16-E29DF5BA8664}" dt="2026-02-08T19:02:53.005" v="677" actId="27636"/>
          <ac:spMkLst>
            <pc:docMk/>
            <pc:sldMk cId="92707389" sldId="266"/>
            <ac:spMk id="20" creationId="{CC12FE33-0895-1E6A-E9B2-3A8B44C64AA1}"/>
          </ac:spMkLst>
        </pc:spChg>
      </pc:sldChg>
      <pc:sldChg chg="modSp mod">
        <pc:chgData name="Auxiliary President" userId="0ffc8bbc431f5d58" providerId="LiveId" clId="{1C9FFE9F-587D-4A1A-8C16-E29DF5BA8664}" dt="2026-02-08T19:03:16.774" v="684"/>
        <pc:sldMkLst>
          <pc:docMk/>
          <pc:sldMk cId="1709741501" sldId="268"/>
        </pc:sldMkLst>
        <pc:spChg chg="mod">
          <ac:chgData name="Auxiliary President" userId="0ffc8bbc431f5d58" providerId="LiveId" clId="{1C9FFE9F-587D-4A1A-8C16-E29DF5BA8664}" dt="2026-02-08T19:03:16.774" v="684"/>
          <ac:spMkLst>
            <pc:docMk/>
            <pc:sldMk cId="1709741501" sldId="268"/>
            <ac:spMk id="2" creationId="{5CB31235-00C5-AD1E-348A-A714301D94B9}"/>
          </ac:spMkLst>
        </pc:spChg>
        <pc:spChg chg="mod">
          <ac:chgData name="Auxiliary President" userId="0ffc8bbc431f5d58" providerId="LiveId" clId="{1C9FFE9F-587D-4A1A-8C16-E29DF5BA8664}" dt="2026-02-08T19:03:13.142" v="683" actId="27636"/>
          <ac:spMkLst>
            <pc:docMk/>
            <pc:sldMk cId="1709741501" sldId="268"/>
            <ac:spMk id="3" creationId="{C3702160-F0B5-23B6-CDFC-47ABF797BA04}"/>
          </ac:spMkLst>
        </pc:spChg>
      </pc:sldChg>
      <pc:sldChg chg="addSp delSp modSp mod ord delDesignElem">
        <pc:chgData name="Auxiliary President" userId="0ffc8bbc431f5d58" providerId="LiveId" clId="{1C9FFE9F-587D-4A1A-8C16-E29DF5BA8664}" dt="2026-02-08T19:32:27.103" v="861" actId="26606"/>
        <pc:sldMkLst>
          <pc:docMk/>
          <pc:sldMk cId="645440102" sldId="269"/>
        </pc:sldMkLst>
        <pc:spChg chg="mod">
          <ac:chgData name="Auxiliary President" userId="0ffc8bbc431f5d58" providerId="LiveId" clId="{1C9FFE9F-587D-4A1A-8C16-E29DF5BA8664}" dt="2026-02-08T19:32:27.103" v="861" actId="26606"/>
          <ac:spMkLst>
            <pc:docMk/>
            <pc:sldMk cId="645440102" sldId="269"/>
            <ac:spMk id="2" creationId="{788930F7-49FF-8146-D6D0-2F0CE4EE5D6F}"/>
          </ac:spMkLst>
        </pc:spChg>
        <pc:spChg chg="add">
          <ac:chgData name="Auxiliary President" userId="0ffc8bbc431f5d58" providerId="LiveId" clId="{1C9FFE9F-587D-4A1A-8C16-E29DF5BA8664}" dt="2026-02-08T19:32:27.103" v="861" actId="26606"/>
          <ac:spMkLst>
            <pc:docMk/>
            <pc:sldMk cId="645440102" sldId="269"/>
            <ac:spMk id="7" creationId="{665DBBEF-238B-476B-96AB-8AAC3224ECEA}"/>
          </ac:spMkLst>
        </pc:spChg>
        <pc:spChg chg="add">
          <ac:chgData name="Auxiliary President" userId="0ffc8bbc431f5d58" providerId="LiveId" clId="{1C9FFE9F-587D-4A1A-8C16-E29DF5BA8664}" dt="2026-02-08T19:32:27.103" v="861" actId="26606"/>
          <ac:spMkLst>
            <pc:docMk/>
            <pc:sldMk cId="645440102" sldId="269"/>
            <ac:spMk id="8" creationId="{3FCFB1DE-0B7E-48CC-BA90-B2AB0889F9D6}"/>
          </ac:spMkLst>
        </pc:spChg>
        <pc:spChg chg="del">
          <ac:chgData name="Auxiliary President" userId="0ffc8bbc431f5d58" providerId="LiveId" clId="{1C9FFE9F-587D-4A1A-8C16-E29DF5BA8664}" dt="2026-02-08T18:47:26.116" v="603"/>
          <ac:spMkLst>
            <pc:docMk/>
            <pc:sldMk cId="645440102" sldId="269"/>
            <ac:spMk id="10" creationId="{9203DE33-2CD4-4CA8-9AF3-37C3B65133B0}"/>
          </ac:spMkLst>
        </pc:spChg>
        <pc:spChg chg="del">
          <ac:chgData name="Auxiliary President" userId="0ffc8bbc431f5d58" providerId="LiveId" clId="{1C9FFE9F-587D-4A1A-8C16-E29DF5BA8664}" dt="2026-02-08T18:47:26.116" v="603"/>
          <ac:spMkLst>
            <pc:docMk/>
            <pc:sldMk cId="645440102" sldId="269"/>
            <ac:spMk id="12" creationId="{0AF57B88-1D4C-41FA-A761-EC1DD10C35CB}"/>
          </ac:spMkLst>
        </pc:spChg>
        <pc:spChg chg="del">
          <ac:chgData name="Auxiliary President" userId="0ffc8bbc431f5d58" providerId="LiveId" clId="{1C9FFE9F-587D-4A1A-8C16-E29DF5BA8664}" dt="2026-02-08T18:47:26.116" v="603"/>
          <ac:spMkLst>
            <pc:docMk/>
            <pc:sldMk cId="645440102" sldId="269"/>
            <ac:spMk id="14" creationId="{D2548F45-5164-4ABB-8212-7F293FDED8D4}"/>
          </ac:spMkLst>
        </pc:spChg>
        <pc:spChg chg="del">
          <ac:chgData name="Auxiliary President" userId="0ffc8bbc431f5d58" providerId="LiveId" clId="{1C9FFE9F-587D-4A1A-8C16-E29DF5BA8664}" dt="2026-02-08T18:47:26.116" v="603"/>
          <ac:spMkLst>
            <pc:docMk/>
            <pc:sldMk cId="645440102" sldId="269"/>
            <ac:spMk id="16" creationId="{5E81CCFB-7BEF-4186-86FB-D09450B4D02D}"/>
          </ac:spMkLst>
        </pc:spChg>
        <pc:picChg chg="mod">
          <ac:chgData name="Auxiliary President" userId="0ffc8bbc431f5d58" providerId="LiveId" clId="{1C9FFE9F-587D-4A1A-8C16-E29DF5BA8664}" dt="2026-02-08T19:32:27.103" v="861" actId="26606"/>
          <ac:picMkLst>
            <pc:docMk/>
            <pc:sldMk cId="645440102" sldId="269"/>
            <ac:picMk id="5" creationId="{7FD6C4E3-7229-672A-A0F2-9D39CC82F77C}"/>
          </ac:picMkLst>
        </pc:picChg>
      </pc:sldChg>
      <pc:sldChg chg="del">
        <pc:chgData name="Auxiliary President" userId="0ffc8bbc431f5d58" providerId="LiveId" clId="{1C9FFE9F-587D-4A1A-8C16-E29DF5BA8664}" dt="2026-02-08T15:42:41.838" v="0" actId="2696"/>
        <pc:sldMkLst>
          <pc:docMk/>
          <pc:sldMk cId="630800872" sldId="271"/>
        </pc:sldMkLst>
      </pc:sldChg>
      <pc:sldChg chg="delSp ord delDesignElem">
        <pc:chgData name="Auxiliary President" userId="0ffc8bbc431f5d58" providerId="LiveId" clId="{1C9FFE9F-587D-4A1A-8C16-E29DF5BA8664}" dt="2026-02-08T18:47:26.116" v="603"/>
        <pc:sldMkLst>
          <pc:docMk/>
          <pc:sldMk cId="2426160698" sldId="272"/>
        </pc:sldMkLst>
        <pc:spChg chg="del">
          <ac:chgData name="Auxiliary President" userId="0ffc8bbc431f5d58" providerId="LiveId" clId="{1C9FFE9F-587D-4A1A-8C16-E29DF5BA8664}" dt="2026-02-08T18:47:26.116" v="603"/>
          <ac:spMkLst>
            <pc:docMk/>
            <pc:sldMk cId="2426160698" sldId="272"/>
            <ac:spMk id="10" creationId="{42A4FC2C-047E-45A5-965D-8E1E3BF09BC6}"/>
          </ac:spMkLst>
        </pc:spChg>
      </pc:sldChg>
      <pc:sldChg chg="delSp modSp ord delDesignElem">
        <pc:chgData name="Auxiliary President" userId="0ffc8bbc431f5d58" providerId="LiveId" clId="{1C9FFE9F-587D-4A1A-8C16-E29DF5BA8664}" dt="2026-02-08T19:03:16.774" v="684"/>
        <pc:sldMkLst>
          <pc:docMk/>
          <pc:sldMk cId="637607636" sldId="273"/>
        </pc:sldMkLst>
        <pc:spChg chg="del">
          <ac:chgData name="Auxiliary President" userId="0ffc8bbc431f5d58" providerId="LiveId" clId="{1C9FFE9F-587D-4A1A-8C16-E29DF5BA8664}" dt="2026-02-08T18:47:26.116" v="603"/>
          <ac:spMkLst>
            <pc:docMk/>
            <pc:sldMk cId="637607636" sldId="273"/>
            <ac:spMk id="12" creationId="{B1595A09-E336-4D1B-9B3A-06A2287A54E2}"/>
          </ac:spMkLst>
        </pc:spChg>
        <pc:spChg chg="del">
          <ac:chgData name="Auxiliary President" userId="0ffc8bbc431f5d58" providerId="LiveId" clId="{1C9FFE9F-587D-4A1A-8C16-E29DF5BA8664}" dt="2026-02-08T18:47:26.116" v="603"/>
          <ac:spMkLst>
            <pc:docMk/>
            <pc:sldMk cId="637607636" sldId="273"/>
            <ac:spMk id="14" creationId="{3540989C-C7B8-473B-BF87-6F2DA6A90006}"/>
          </ac:spMkLst>
        </pc:spChg>
        <pc:picChg chg="mod">
          <ac:chgData name="Auxiliary President" userId="0ffc8bbc431f5d58" providerId="LiveId" clId="{1C9FFE9F-587D-4A1A-8C16-E29DF5BA8664}" dt="2026-02-08T19:03:16.774" v="684"/>
          <ac:picMkLst>
            <pc:docMk/>
            <pc:sldMk cId="637607636" sldId="273"/>
            <ac:picMk id="10" creationId="{C9936396-590E-F804-5FD8-28CE0E61C3F4}"/>
          </ac:picMkLst>
        </pc:picChg>
      </pc:sldChg>
      <pc:sldChg chg="addSp delSp modSp mod delDesignElem">
        <pc:chgData name="Auxiliary President" userId="0ffc8bbc431f5d58" providerId="LiveId" clId="{1C9FFE9F-587D-4A1A-8C16-E29DF5BA8664}" dt="2026-02-08T19:19:58.851" v="687" actId="26606"/>
        <pc:sldMkLst>
          <pc:docMk/>
          <pc:sldMk cId="3849449161" sldId="274"/>
        </pc:sldMkLst>
        <pc:spChg chg="mod">
          <ac:chgData name="Auxiliary President" userId="0ffc8bbc431f5d58" providerId="LiveId" clId="{1C9FFE9F-587D-4A1A-8C16-E29DF5BA8664}" dt="2026-02-08T19:19:58.851" v="687" actId="26606"/>
          <ac:spMkLst>
            <pc:docMk/>
            <pc:sldMk cId="3849449161" sldId="274"/>
            <ac:spMk id="2" creationId="{F1F6F49E-5046-9DAC-DA72-98A19233DEF0}"/>
          </ac:spMkLst>
        </pc:spChg>
        <pc:spChg chg="add">
          <ac:chgData name="Auxiliary President" userId="0ffc8bbc431f5d58" providerId="LiveId" clId="{1C9FFE9F-587D-4A1A-8C16-E29DF5BA8664}" dt="2026-02-08T19:19:58.851" v="687" actId="26606"/>
          <ac:spMkLst>
            <pc:docMk/>
            <pc:sldMk cId="3849449161" sldId="274"/>
            <ac:spMk id="7" creationId="{91DC6ABD-215C-4EA8-A483-CEF5B99AB385}"/>
          </ac:spMkLst>
        </pc:spChg>
        <pc:spChg chg="del">
          <ac:chgData name="Auxiliary President" userId="0ffc8bbc431f5d58" providerId="LiveId" clId="{1C9FFE9F-587D-4A1A-8C16-E29DF5BA8664}" dt="2026-02-08T18:47:26.116" v="603"/>
          <ac:spMkLst>
            <pc:docMk/>
            <pc:sldMk cId="3849449161" sldId="274"/>
            <ac:spMk id="10" creationId="{9203DE33-2CD4-4CA8-9AF3-37C3B65133B0}"/>
          </ac:spMkLst>
        </pc:spChg>
        <pc:spChg chg="add">
          <ac:chgData name="Auxiliary President" userId="0ffc8bbc431f5d58" providerId="LiveId" clId="{1C9FFE9F-587D-4A1A-8C16-E29DF5BA8664}" dt="2026-02-08T19:19:58.851" v="687" actId="26606"/>
          <ac:spMkLst>
            <pc:docMk/>
            <pc:sldMk cId="3849449161" sldId="274"/>
            <ac:spMk id="11" creationId="{04357C93-F0CB-4A1C-8F77-4E9063789819}"/>
          </ac:spMkLst>
        </pc:spChg>
        <pc:spChg chg="del">
          <ac:chgData name="Auxiliary President" userId="0ffc8bbc431f5d58" providerId="LiveId" clId="{1C9FFE9F-587D-4A1A-8C16-E29DF5BA8664}" dt="2026-02-08T18:47:26.116" v="603"/>
          <ac:spMkLst>
            <pc:docMk/>
            <pc:sldMk cId="3849449161" sldId="274"/>
            <ac:spMk id="12" creationId="{0AF57B88-1D4C-41FA-A761-EC1DD10C35CB}"/>
          </ac:spMkLst>
        </pc:spChg>
        <pc:spChg chg="del">
          <ac:chgData name="Auxiliary President" userId="0ffc8bbc431f5d58" providerId="LiveId" clId="{1C9FFE9F-587D-4A1A-8C16-E29DF5BA8664}" dt="2026-02-08T18:47:26.116" v="603"/>
          <ac:spMkLst>
            <pc:docMk/>
            <pc:sldMk cId="3849449161" sldId="274"/>
            <ac:spMk id="14" creationId="{D2548F45-5164-4ABB-8212-7F293FDED8D4}"/>
          </ac:spMkLst>
        </pc:spChg>
        <pc:spChg chg="del">
          <ac:chgData name="Auxiliary President" userId="0ffc8bbc431f5d58" providerId="LiveId" clId="{1C9FFE9F-587D-4A1A-8C16-E29DF5BA8664}" dt="2026-02-08T18:47:26.116" v="603"/>
          <ac:spMkLst>
            <pc:docMk/>
            <pc:sldMk cId="3849449161" sldId="274"/>
            <ac:spMk id="16" creationId="{5E81CCFB-7BEF-4186-86FB-D09450B4D02D}"/>
          </ac:spMkLst>
        </pc:spChg>
        <pc:grpChg chg="add">
          <ac:chgData name="Auxiliary President" userId="0ffc8bbc431f5d58" providerId="LiveId" clId="{1C9FFE9F-587D-4A1A-8C16-E29DF5BA8664}" dt="2026-02-08T19:19:58.851" v="687" actId="26606"/>
          <ac:grpSpMkLst>
            <pc:docMk/>
            <pc:sldMk cId="3849449161" sldId="274"/>
            <ac:grpSpMk id="8" creationId="{3AF6A671-C637-4547-85F4-51B6D1881399}"/>
          </ac:grpSpMkLst>
        </pc:grpChg>
        <pc:picChg chg="mod">
          <ac:chgData name="Auxiliary President" userId="0ffc8bbc431f5d58" providerId="LiveId" clId="{1C9FFE9F-587D-4A1A-8C16-E29DF5BA8664}" dt="2026-02-08T19:19:58.851" v="687" actId="26606"/>
          <ac:picMkLst>
            <pc:docMk/>
            <pc:sldMk cId="3849449161" sldId="274"/>
            <ac:picMk id="5" creationId="{B2ED18CB-BFB3-9EC7-5098-3ADEB22476CA}"/>
          </ac:picMkLst>
        </pc:picChg>
      </pc:sldChg>
      <pc:sldChg chg="addSp delSp modSp mod ord modClrScheme delDesignElem chgLayout">
        <pc:chgData name="Auxiliary President" userId="0ffc8bbc431f5d58" providerId="LiveId" clId="{1C9FFE9F-587D-4A1A-8C16-E29DF5BA8664}" dt="2026-02-08T19:32:47.673" v="862" actId="26606"/>
        <pc:sldMkLst>
          <pc:docMk/>
          <pc:sldMk cId="422967204" sldId="275"/>
        </pc:sldMkLst>
        <pc:spChg chg="add del mod">
          <ac:chgData name="Auxiliary President" userId="0ffc8bbc431f5d58" providerId="LiveId" clId="{1C9FFE9F-587D-4A1A-8C16-E29DF5BA8664}" dt="2026-02-08T16:37:31.579" v="29" actId="700"/>
          <ac:spMkLst>
            <pc:docMk/>
            <pc:sldMk cId="422967204" sldId="275"/>
            <ac:spMk id="3" creationId="{30ED5810-E598-ACC6-AF1C-10E640A90884}"/>
          </ac:spMkLst>
        </pc:spChg>
        <pc:spChg chg="mod ord">
          <ac:chgData name="Auxiliary President" userId="0ffc8bbc431f5d58" providerId="LiveId" clId="{1C9FFE9F-587D-4A1A-8C16-E29DF5BA8664}" dt="2026-02-08T19:32:47.673" v="862" actId="26606"/>
          <ac:spMkLst>
            <pc:docMk/>
            <pc:sldMk cId="422967204" sldId="275"/>
            <ac:spMk id="4" creationId="{572989A9-027F-475F-D713-E8888CB6C899}"/>
          </ac:spMkLst>
        </pc:spChg>
        <pc:spChg chg="add del mod">
          <ac:chgData name="Auxiliary President" userId="0ffc8bbc431f5d58" providerId="LiveId" clId="{1C9FFE9F-587D-4A1A-8C16-E29DF5BA8664}" dt="2026-02-08T16:37:58.736" v="31" actId="931"/>
          <ac:spMkLst>
            <pc:docMk/>
            <pc:sldMk cId="422967204" sldId="275"/>
            <ac:spMk id="6" creationId="{014643C7-5F37-8B1B-BC4B-1FC2E4762470}"/>
          </ac:spMkLst>
        </pc:spChg>
        <pc:spChg chg="add">
          <ac:chgData name="Auxiliary President" userId="0ffc8bbc431f5d58" providerId="LiveId" clId="{1C9FFE9F-587D-4A1A-8C16-E29DF5BA8664}" dt="2026-02-08T19:32:47.673" v="862" actId="26606"/>
          <ac:spMkLst>
            <pc:docMk/>
            <pc:sldMk cId="422967204" sldId="275"/>
            <ac:spMk id="14" creationId="{9B7AD9F6-8CE7-4299-8FC6-328F4DCD3FF9}"/>
          </ac:spMkLst>
        </pc:spChg>
        <pc:spChg chg="del">
          <ac:chgData name="Auxiliary President" userId="0ffc8bbc431f5d58" providerId="LiveId" clId="{1C9FFE9F-587D-4A1A-8C16-E29DF5BA8664}" dt="2026-02-08T16:37:31.579" v="29" actId="700"/>
          <ac:spMkLst>
            <pc:docMk/>
            <pc:sldMk cId="422967204" sldId="275"/>
            <ac:spMk id="15" creationId="{4D4677D2-D5AC-4CF9-9EED-2B89D0A1C212}"/>
          </ac:spMkLst>
        </pc:spChg>
        <pc:spChg chg="add">
          <ac:chgData name="Auxiliary President" userId="0ffc8bbc431f5d58" providerId="LiveId" clId="{1C9FFE9F-587D-4A1A-8C16-E29DF5BA8664}" dt="2026-02-08T19:32:47.673" v="862" actId="26606"/>
          <ac:spMkLst>
            <pc:docMk/>
            <pc:sldMk cId="422967204" sldId="275"/>
            <ac:spMk id="16" creationId="{F49775AF-8896-43EE-92C6-83497D6DC56F}"/>
          </ac:spMkLst>
        </pc:spChg>
        <pc:spChg chg="del">
          <ac:chgData name="Auxiliary President" userId="0ffc8bbc431f5d58" providerId="LiveId" clId="{1C9FFE9F-587D-4A1A-8C16-E29DF5BA8664}" dt="2026-02-08T16:37:31.579" v="29" actId="700"/>
          <ac:spMkLst>
            <pc:docMk/>
            <pc:sldMk cId="422967204" sldId="275"/>
            <ac:spMk id="17" creationId="{AF695F69-7001-421E-98A8-E74156934A51}"/>
          </ac:spMkLst>
        </pc:spChg>
        <pc:picChg chg="del mod ord">
          <ac:chgData name="Auxiliary President" userId="0ffc8bbc431f5d58" providerId="LiveId" clId="{1C9FFE9F-587D-4A1A-8C16-E29DF5BA8664}" dt="2026-02-08T16:37:40.326" v="30" actId="21"/>
          <ac:picMkLst>
            <pc:docMk/>
            <pc:sldMk cId="422967204" sldId="275"/>
            <ac:picMk id="8" creationId="{7B4726B8-1C0A-450A-BCF5-34C208898675}"/>
          </ac:picMkLst>
        </pc:picChg>
        <pc:picChg chg="add mod ord">
          <ac:chgData name="Auxiliary President" userId="0ffc8bbc431f5d58" providerId="LiveId" clId="{1C9FFE9F-587D-4A1A-8C16-E29DF5BA8664}" dt="2026-02-08T19:32:47.673" v="862" actId="26606"/>
          <ac:picMkLst>
            <pc:docMk/>
            <pc:sldMk cId="422967204" sldId="275"/>
            <ac:picMk id="9" creationId="{307B94BF-445D-823E-7B04-B2E1507740EF}"/>
          </ac:picMkLst>
        </pc:picChg>
        <pc:picChg chg="del">
          <ac:chgData name="Auxiliary President" userId="0ffc8bbc431f5d58" providerId="LiveId" clId="{1C9FFE9F-587D-4A1A-8C16-E29DF5BA8664}" dt="2026-02-08T16:37:21.251" v="28" actId="21"/>
          <ac:picMkLst>
            <pc:docMk/>
            <pc:sldMk cId="422967204" sldId="275"/>
            <ac:picMk id="10" creationId="{4FB60203-578C-D328-9EA8-4C35A73FE2D2}"/>
          </ac:picMkLst>
        </pc:picChg>
      </pc:sldChg>
      <pc:sldChg chg="addSp delSp modSp mod delDesignElem">
        <pc:chgData name="Auxiliary President" userId="0ffc8bbc431f5d58" providerId="LiveId" clId="{1C9FFE9F-587D-4A1A-8C16-E29DF5BA8664}" dt="2026-02-08T23:47:46.817" v="1290" actId="20577"/>
        <pc:sldMkLst>
          <pc:docMk/>
          <pc:sldMk cId="3478759803" sldId="276"/>
        </pc:sldMkLst>
        <pc:spChg chg="add mod">
          <ac:chgData name="Auxiliary President" userId="0ffc8bbc431f5d58" providerId="LiveId" clId="{1C9FFE9F-587D-4A1A-8C16-E29DF5BA8664}" dt="2026-02-08T23:41:57.556" v="1199" actId="767"/>
          <ac:spMkLst>
            <pc:docMk/>
            <pc:sldMk cId="3478759803" sldId="276"/>
            <ac:spMk id="2" creationId="{DE85A463-CC1A-8899-8B25-FACC4630FD3E}"/>
          </ac:spMkLst>
        </pc:spChg>
        <pc:spChg chg="add mod">
          <ac:chgData name="Auxiliary President" userId="0ffc8bbc431f5d58" providerId="LiveId" clId="{1C9FFE9F-587D-4A1A-8C16-E29DF5BA8664}" dt="2026-02-08T23:45:57.616" v="1236" actId="33987"/>
          <ac:spMkLst>
            <pc:docMk/>
            <pc:sldMk cId="3478759803" sldId="276"/>
            <ac:spMk id="3" creationId="{A3004FD5-9736-E48E-3CBF-6311B8158A76}"/>
          </ac:spMkLst>
        </pc:spChg>
        <pc:spChg chg="add mod">
          <ac:chgData name="Auxiliary President" userId="0ffc8bbc431f5d58" providerId="LiveId" clId="{1C9FFE9F-587D-4A1A-8C16-E29DF5BA8664}" dt="2026-02-08T23:47:46.817" v="1290" actId="20577"/>
          <ac:spMkLst>
            <pc:docMk/>
            <pc:sldMk cId="3478759803" sldId="276"/>
            <ac:spMk id="4" creationId="{53012ED8-58F5-AA45-62A7-2A70D1BCAC4D}"/>
          </ac:spMkLst>
        </pc:spChg>
        <pc:spChg chg="del">
          <ac:chgData name="Auxiliary President" userId="0ffc8bbc431f5d58" providerId="LiveId" clId="{1C9FFE9F-587D-4A1A-8C16-E29DF5BA8664}" dt="2026-02-08T18:47:26.116" v="603"/>
          <ac:spMkLst>
            <pc:docMk/>
            <pc:sldMk cId="3478759803" sldId="276"/>
            <ac:spMk id="10" creationId="{AB8C311F-7253-4AED-9701-7FC0708C41C7}"/>
          </ac:spMkLst>
        </pc:spChg>
        <pc:spChg chg="del">
          <ac:chgData name="Auxiliary President" userId="0ffc8bbc431f5d58" providerId="LiveId" clId="{1C9FFE9F-587D-4A1A-8C16-E29DF5BA8664}" dt="2026-02-08T18:47:26.116" v="603"/>
          <ac:spMkLst>
            <pc:docMk/>
            <pc:sldMk cId="3478759803" sldId="276"/>
            <ac:spMk id="12" creationId="{E2384209-CB15-4CDF-9D31-C44FD9A3F20D}"/>
          </ac:spMkLst>
        </pc:spChg>
        <pc:spChg chg="del">
          <ac:chgData name="Auxiliary President" userId="0ffc8bbc431f5d58" providerId="LiveId" clId="{1C9FFE9F-587D-4A1A-8C16-E29DF5BA8664}" dt="2026-02-08T18:47:26.116" v="603"/>
          <ac:spMkLst>
            <pc:docMk/>
            <pc:sldMk cId="3478759803" sldId="276"/>
            <ac:spMk id="14" creationId="{2633B3B5-CC90-43F0-8714-D31D1F3F0209}"/>
          </ac:spMkLst>
        </pc:spChg>
        <pc:spChg chg="del">
          <ac:chgData name="Auxiliary President" userId="0ffc8bbc431f5d58" providerId="LiveId" clId="{1C9FFE9F-587D-4A1A-8C16-E29DF5BA8664}" dt="2026-02-08T18:47:26.116" v="603"/>
          <ac:spMkLst>
            <pc:docMk/>
            <pc:sldMk cId="3478759803" sldId="276"/>
            <ac:spMk id="16" creationId="{A8D57A06-A426-446D-B02C-A2DC6B62E45E}"/>
          </ac:spMkLst>
        </pc:spChg>
        <pc:picChg chg="mod">
          <ac:chgData name="Auxiliary President" userId="0ffc8bbc431f5d58" providerId="LiveId" clId="{1C9FFE9F-587D-4A1A-8C16-E29DF5BA8664}" dt="2026-02-08T23:45:52.533" v="1225" actId="1076"/>
          <ac:picMkLst>
            <pc:docMk/>
            <pc:sldMk cId="3478759803" sldId="276"/>
            <ac:picMk id="5" creationId="{D1D5BB07-CB65-AB60-6160-4F5B07CFFD16}"/>
          </ac:picMkLst>
        </pc:picChg>
      </pc:sldChg>
      <pc:sldChg chg="addSp delSp modSp new mod">
        <pc:chgData name="Auxiliary President" userId="0ffc8bbc431f5d58" providerId="LiveId" clId="{1C9FFE9F-587D-4A1A-8C16-E29DF5BA8664}" dt="2026-02-08T19:03:16.774" v="684"/>
        <pc:sldMkLst>
          <pc:docMk/>
          <pc:sldMk cId="542091723" sldId="277"/>
        </pc:sldMkLst>
        <pc:spChg chg="mod">
          <ac:chgData name="Auxiliary President" userId="0ffc8bbc431f5d58" providerId="LiveId" clId="{1C9FFE9F-587D-4A1A-8C16-E29DF5BA8664}" dt="2026-02-08T19:03:16.774" v="684"/>
          <ac:spMkLst>
            <pc:docMk/>
            <pc:sldMk cId="542091723" sldId="277"/>
            <ac:spMk id="2" creationId="{1059478B-8CCE-DB27-410F-621BCB8EB44F}"/>
          </ac:spMkLst>
        </pc:spChg>
        <pc:spChg chg="del">
          <ac:chgData name="Auxiliary President" userId="0ffc8bbc431f5d58" providerId="LiveId" clId="{1C9FFE9F-587D-4A1A-8C16-E29DF5BA8664}" dt="2026-02-08T15:43:20.043" v="4" actId="931"/>
          <ac:spMkLst>
            <pc:docMk/>
            <pc:sldMk cId="542091723" sldId="277"/>
            <ac:spMk id="3" creationId="{62475160-937B-0753-60E3-50F35553E45D}"/>
          </ac:spMkLst>
        </pc:spChg>
        <pc:picChg chg="add mod ord">
          <ac:chgData name="Auxiliary President" userId="0ffc8bbc431f5d58" providerId="LiveId" clId="{1C9FFE9F-587D-4A1A-8C16-E29DF5BA8664}" dt="2026-02-08T15:44:05.054" v="10" actId="14100"/>
          <ac:picMkLst>
            <pc:docMk/>
            <pc:sldMk cId="542091723" sldId="277"/>
            <ac:picMk id="5" creationId="{A3458A10-6B39-C0DA-8809-D526D878036E}"/>
          </ac:picMkLst>
        </pc:picChg>
      </pc:sldChg>
      <pc:sldChg chg="new del">
        <pc:chgData name="Auxiliary President" userId="0ffc8bbc431f5d58" providerId="LiveId" clId="{1C9FFE9F-587D-4A1A-8C16-E29DF5BA8664}" dt="2026-02-08T15:42:48.641" v="2" actId="2696"/>
        <pc:sldMkLst>
          <pc:docMk/>
          <pc:sldMk cId="1286628520" sldId="277"/>
        </pc:sldMkLst>
      </pc:sldChg>
      <pc:sldChg chg="addSp delSp modSp new mod setBg delDesignElem">
        <pc:chgData name="Auxiliary President" userId="0ffc8bbc431f5d58" providerId="LiveId" clId="{1C9FFE9F-587D-4A1A-8C16-E29DF5BA8664}" dt="2026-02-08T18:47:26.116" v="603"/>
        <pc:sldMkLst>
          <pc:docMk/>
          <pc:sldMk cId="4121175164" sldId="278"/>
        </pc:sldMkLst>
        <pc:spChg chg="del">
          <ac:chgData name="Auxiliary President" userId="0ffc8bbc431f5d58" providerId="LiveId" clId="{1C9FFE9F-587D-4A1A-8C16-E29DF5BA8664}" dt="2026-02-08T16:24:16.745" v="13" actId="26606"/>
          <ac:spMkLst>
            <pc:docMk/>
            <pc:sldMk cId="4121175164" sldId="278"/>
            <ac:spMk id="2" creationId="{66C2AB39-2E9C-F7D5-B6EB-5F144C961646}"/>
          </ac:spMkLst>
        </pc:spChg>
        <pc:spChg chg="del">
          <ac:chgData name="Auxiliary President" userId="0ffc8bbc431f5d58" providerId="LiveId" clId="{1C9FFE9F-587D-4A1A-8C16-E29DF5BA8664}" dt="2026-02-08T16:24:12.236" v="12" actId="931"/>
          <ac:spMkLst>
            <pc:docMk/>
            <pc:sldMk cId="4121175164" sldId="278"/>
            <ac:spMk id="3" creationId="{2F80061E-9C81-C75D-8E4C-1AA7A5C73AFB}"/>
          </ac:spMkLst>
        </pc:spChg>
        <pc:spChg chg="add del">
          <ac:chgData name="Auxiliary President" userId="0ffc8bbc431f5d58" providerId="LiveId" clId="{1C9FFE9F-587D-4A1A-8C16-E29DF5BA8664}" dt="2026-02-08T18:47:26.116" v="603"/>
          <ac:spMkLst>
            <pc:docMk/>
            <pc:sldMk cId="4121175164" sldId="278"/>
            <ac:spMk id="10" creationId="{42A4FC2C-047E-45A5-965D-8E1E3BF09BC6}"/>
          </ac:spMkLst>
        </pc:spChg>
        <pc:picChg chg="add mod ord">
          <ac:chgData name="Auxiliary President" userId="0ffc8bbc431f5d58" providerId="LiveId" clId="{1C9FFE9F-587D-4A1A-8C16-E29DF5BA8664}" dt="2026-02-08T16:24:16.745" v="13" actId="26606"/>
          <ac:picMkLst>
            <pc:docMk/>
            <pc:sldMk cId="4121175164" sldId="278"/>
            <ac:picMk id="5" creationId="{3C7DE61F-53E1-EE10-CA46-23E8AFAF243E}"/>
          </ac:picMkLst>
        </pc:picChg>
      </pc:sldChg>
      <pc:sldChg chg="addSp delSp modSp new mod setBg delDesignElem">
        <pc:chgData name="Auxiliary President" userId="0ffc8bbc431f5d58" providerId="LiveId" clId="{1C9FFE9F-587D-4A1A-8C16-E29DF5BA8664}" dt="2026-02-08T18:47:26.116" v="603"/>
        <pc:sldMkLst>
          <pc:docMk/>
          <pc:sldMk cId="3754974407" sldId="279"/>
        </pc:sldMkLst>
        <pc:spChg chg="del">
          <ac:chgData name="Auxiliary President" userId="0ffc8bbc431f5d58" providerId="LiveId" clId="{1C9FFE9F-587D-4A1A-8C16-E29DF5BA8664}" dt="2026-02-08T16:39:05.371" v="61" actId="26606"/>
          <ac:spMkLst>
            <pc:docMk/>
            <pc:sldMk cId="3754974407" sldId="279"/>
            <ac:spMk id="2" creationId="{6F3149ED-B3BE-A109-3941-17333F0458AB}"/>
          </ac:spMkLst>
        </pc:spChg>
        <pc:spChg chg="del">
          <ac:chgData name="Auxiliary President" userId="0ffc8bbc431f5d58" providerId="LiveId" clId="{1C9FFE9F-587D-4A1A-8C16-E29DF5BA8664}" dt="2026-02-08T16:38:59.733" v="59" actId="931"/>
          <ac:spMkLst>
            <pc:docMk/>
            <pc:sldMk cId="3754974407" sldId="279"/>
            <ac:spMk id="3" creationId="{28A63870-7776-61F8-CD30-21490F87D0E6}"/>
          </ac:spMkLst>
        </pc:spChg>
        <pc:spChg chg="add del">
          <ac:chgData name="Auxiliary President" userId="0ffc8bbc431f5d58" providerId="LiveId" clId="{1C9FFE9F-587D-4A1A-8C16-E29DF5BA8664}" dt="2026-02-08T18:47:26.116" v="603"/>
          <ac:spMkLst>
            <pc:docMk/>
            <pc:sldMk cId="3754974407" sldId="279"/>
            <ac:spMk id="10" creationId="{42A4FC2C-047E-45A5-965D-8E1E3BF09BC6}"/>
          </ac:spMkLst>
        </pc:spChg>
        <pc:picChg chg="add mod ord">
          <ac:chgData name="Auxiliary President" userId="0ffc8bbc431f5d58" providerId="LiveId" clId="{1C9FFE9F-587D-4A1A-8C16-E29DF5BA8664}" dt="2026-02-08T16:39:05.371" v="61" actId="26606"/>
          <ac:picMkLst>
            <pc:docMk/>
            <pc:sldMk cId="3754974407" sldId="279"/>
            <ac:picMk id="5" creationId="{CA682322-FD25-1F83-A7BB-0D3AF13860D6}"/>
          </ac:picMkLst>
        </pc:picChg>
      </pc:sldChg>
      <pc:sldChg chg="addSp delSp modSp new mod ord setBg delDesignElem">
        <pc:chgData name="Auxiliary President" userId="0ffc8bbc431f5d58" providerId="LiveId" clId="{1C9FFE9F-587D-4A1A-8C16-E29DF5BA8664}" dt="2026-02-08T19:21:33.167" v="737" actId="20577"/>
        <pc:sldMkLst>
          <pc:docMk/>
          <pc:sldMk cId="1330507506" sldId="280"/>
        </pc:sldMkLst>
        <pc:spChg chg="add del">
          <ac:chgData name="Auxiliary President" userId="0ffc8bbc431f5d58" providerId="LiveId" clId="{1C9FFE9F-587D-4A1A-8C16-E29DF5BA8664}" dt="2026-02-08T18:12:59.577" v="347" actId="26606"/>
          <ac:spMkLst>
            <pc:docMk/>
            <pc:sldMk cId="1330507506" sldId="280"/>
            <ac:spMk id="2" creationId="{92BD91B0-87BC-3061-E915-66E1E596E365}"/>
          </ac:spMkLst>
        </pc:spChg>
        <pc:spChg chg="del">
          <ac:chgData name="Auxiliary President" userId="0ffc8bbc431f5d58" providerId="LiveId" clId="{1C9FFE9F-587D-4A1A-8C16-E29DF5BA8664}" dt="2026-02-08T18:12:30.866" v="339" actId="931"/>
          <ac:spMkLst>
            <pc:docMk/>
            <pc:sldMk cId="1330507506" sldId="280"/>
            <ac:spMk id="3" creationId="{CB38EAAF-6DFB-0226-B5F3-B190613E4D79}"/>
          </ac:spMkLst>
        </pc:spChg>
        <pc:spChg chg="add mod">
          <ac:chgData name="Auxiliary President" userId="0ffc8bbc431f5d58" providerId="LiveId" clId="{1C9FFE9F-587D-4A1A-8C16-E29DF5BA8664}" dt="2026-02-08T19:21:33.167" v="737" actId="20577"/>
          <ac:spMkLst>
            <pc:docMk/>
            <pc:sldMk cId="1330507506" sldId="280"/>
            <ac:spMk id="6" creationId="{0CA5F606-9EAF-9E1A-04BC-52091D08F81C}"/>
          </ac:spMkLst>
        </pc:spChg>
        <pc:spChg chg="add del">
          <ac:chgData name="Auxiliary President" userId="0ffc8bbc431f5d58" providerId="LiveId" clId="{1C9FFE9F-587D-4A1A-8C16-E29DF5BA8664}" dt="2026-02-08T18:47:26.116" v="603"/>
          <ac:spMkLst>
            <pc:docMk/>
            <pc:sldMk cId="1330507506" sldId="280"/>
            <ac:spMk id="10" creationId="{0B761509-3B9A-49A6-A84B-C3D86811697D}"/>
          </ac:spMkLst>
        </pc:spChg>
        <pc:spChg chg="add">
          <ac:chgData name="Auxiliary President" userId="0ffc8bbc431f5d58" providerId="LiveId" clId="{1C9FFE9F-587D-4A1A-8C16-E29DF5BA8664}" dt="2026-02-08T19:20:13.609" v="688" actId="26606"/>
          <ac:spMkLst>
            <pc:docMk/>
            <pc:sldMk cId="1330507506" sldId="280"/>
            <ac:spMk id="11" creationId="{DBC6133C-0615-4CE4-9132-37E609A9BDFA}"/>
          </ac:spMkLst>
        </pc:spChg>
        <pc:spChg chg="add del">
          <ac:chgData name="Auxiliary President" userId="0ffc8bbc431f5d58" providerId="LiveId" clId="{1C9FFE9F-587D-4A1A-8C16-E29DF5BA8664}" dt="2026-02-08T18:47:26.116" v="603"/>
          <ac:spMkLst>
            <pc:docMk/>
            <pc:sldMk cId="1330507506" sldId="280"/>
            <ac:spMk id="12" creationId="{91DE43FD-EB47-414A-B0AB-169B0FFFA527}"/>
          </ac:spMkLst>
        </pc:spChg>
        <pc:spChg chg="add">
          <ac:chgData name="Auxiliary President" userId="0ffc8bbc431f5d58" providerId="LiveId" clId="{1C9FFE9F-587D-4A1A-8C16-E29DF5BA8664}" dt="2026-02-08T19:20:13.609" v="688" actId="26606"/>
          <ac:spMkLst>
            <pc:docMk/>
            <pc:sldMk cId="1330507506" sldId="280"/>
            <ac:spMk id="13" creationId="{169CC832-2974-4E8D-90ED-3E2941BA7336}"/>
          </ac:spMkLst>
        </pc:spChg>
        <pc:spChg chg="add">
          <ac:chgData name="Auxiliary President" userId="0ffc8bbc431f5d58" providerId="LiveId" clId="{1C9FFE9F-587D-4A1A-8C16-E29DF5BA8664}" dt="2026-02-08T19:20:13.609" v="688" actId="26606"/>
          <ac:spMkLst>
            <pc:docMk/>
            <pc:sldMk cId="1330507506" sldId="280"/>
            <ac:spMk id="15" creationId="{55222F96-971A-4F90-B841-6BAB416C7AC1}"/>
          </ac:spMkLst>
        </pc:spChg>
        <pc:spChg chg="add">
          <ac:chgData name="Auxiliary President" userId="0ffc8bbc431f5d58" providerId="LiveId" clId="{1C9FFE9F-587D-4A1A-8C16-E29DF5BA8664}" dt="2026-02-08T19:20:13.609" v="688" actId="26606"/>
          <ac:spMkLst>
            <pc:docMk/>
            <pc:sldMk cId="1330507506" sldId="280"/>
            <ac:spMk id="17" creationId="{08980754-6F4B-43C9-B9BE-127B6BED6586}"/>
          </ac:spMkLst>
        </pc:spChg>
        <pc:spChg chg="add">
          <ac:chgData name="Auxiliary President" userId="0ffc8bbc431f5d58" providerId="LiveId" clId="{1C9FFE9F-587D-4A1A-8C16-E29DF5BA8664}" dt="2026-02-08T19:20:13.609" v="688" actId="26606"/>
          <ac:spMkLst>
            <pc:docMk/>
            <pc:sldMk cId="1330507506" sldId="280"/>
            <ac:spMk id="19" creationId="{2C1BBA94-3F40-40AA-8BB9-E69E25E537C1}"/>
          </ac:spMkLst>
        </pc:spChg>
        <pc:grpChg chg="add del">
          <ac:chgData name="Auxiliary President" userId="0ffc8bbc431f5d58" providerId="LiveId" clId="{1C9FFE9F-587D-4A1A-8C16-E29DF5BA8664}" dt="2026-02-08T18:47:26.116" v="603"/>
          <ac:grpSpMkLst>
            <pc:docMk/>
            <pc:sldMk cId="1330507506" sldId="280"/>
            <ac:grpSpMk id="14" creationId="{58495BCC-CE77-4CC2-952E-846F41119FD5}"/>
          </ac:grpSpMkLst>
        </pc:grpChg>
        <pc:picChg chg="add mod ord">
          <ac:chgData name="Auxiliary President" userId="0ffc8bbc431f5d58" providerId="LiveId" clId="{1C9FFE9F-587D-4A1A-8C16-E29DF5BA8664}" dt="2026-02-08T19:20:13.609" v="688" actId="26606"/>
          <ac:picMkLst>
            <pc:docMk/>
            <pc:sldMk cId="1330507506" sldId="280"/>
            <ac:picMk id="5" creationId="{6F47E826-1CF7-E0CF-55CF-8BC33A67F0BA}"/>
          </ac:picMkLst>
        </pc:picChg>
      </pc:sldChg>
      <pc:sldChg chg="addSp delSp modSp new mod setBg modClrScheme delDesignElem chgLayout">
        <pc:chgData name="Auxiliary President" userId="0ffc8bbc431f5d58" providerId="LiveId" clId="{1C9FFE9F-587D-4A1A-8C16-E29DF5BA8664}" dt="2026-02-08T19:33:04.101" v="863" actId="26606"/>
        <pc:sldMkLst>
          <pc:docMk/>
          <pc:sldMk cId="4116910003" sldId="281"/>
        </pc:sldMkLst>
        <pc:spChg chg="del">
          <ac:chgData name="Auxiliary President" userId="0ffc8bbc431f5d58" providerId="LiveId" clId="{1C9FFE9F-587D-4A1A-8C16-E29DF5BA8664}" dt="2026-02-08T18:22:37.780" v="406" actId="700"/>
          <ac:spMkLst>
            <pc:docMk/>
            <pc:sldMk cId="4116910003" sldId="281"/>
            <ac:spMk id="2" creationId="{9BCF5C29-7470-05E3-7EE0-62B48189F2F7}"/>
          </ac:spMkLst>
        </pc:spChg>
        <pc:spChg chg="del">
          <ac:chgData name="Auxiliary President" userId="0ffc8bbc431f5d58" providerId="LiveId" clId="{1C9FFE9F-587D-4A1A-8C16-E29DF5BA8664}" dt="2026-02-08T18:22:37.780" v="406" actId="700"/>
          <ac:spMkLst>
            <pc:docMk/>
            <pc:sldMk cId="4116910003" sldId="281"/>
            <ac:spMk id="3" creationId="{62E9D527-A3F3-4980-B6A5-28F4FD342A66}"/>
          </ac:spMkLst>
        </pc:spChg>
        <pc:spChg chg="add del mod">
          <ac:chgData name="Auxiliary President" userId="0ffc8bbc431f5d58" providerId="LiveId" clId="{1C9FFE9F-587D-4A1A-8C16-E29DF5BA8664}" dt="2026-02-08T18:23:47.800" v="408" actId="700"/>
          <ac:spMkLst>
            <pc:docMk/>
            <pc:sldMk cId="4116910003" sldId="281"/>
            <ac:spMk id="4" creationId="{430E7A15-0615-8C0C-2CCA-200EA6EECD29}"/>
          </ac:spMkLst>
        </pc:spChg>
        <pc:spChg chg="add del mod">
          <ac:chgData name="Auxiliary President" userId="0ffc8bbc431f5d58" providerId="LiveId" clId="{1C9FFE9F-587D-4A1A-8C16-E29DF5BA8664}" dt="2026-02-08T18:23:47.800" v="408" actId="700"/>
          <ac:spMkLst>
            <pc:docMk/>
            <pc:sldMk cId="4116910003" sldId="281"/>
            <ac:spMk id="5" creationId="{E420A397-DAA3-34E8-189E-42BB4F3F6CBC}"/>
          </ac:spMkLst>
        </pc:spChg>
        <pc:spChg chg="add mod ord">
          <ac:chgData name="Auxiliary President" userId="0ffc8bbc431f5d58" providerId="LiveId" clId="{1C9FFE9F-587D-4A1A-8C16-E29DF5BA8664}" dt="2026-02-08T19:33:04.101" v="863" actId="26606"/>
          <ac:spMkLst>
            <pc:docMk/>
            <pc:sldMk cId="4116910003" sldId="281"/>
            <ac:spMk id="6" creationId="{F6A6C27B-AA29-C5CA-9343-DAE0CB986087}"/>
          </ac:spMkLst>
        </pc:spChg>
        <pc:spChg chg="add mod ord">
          <ac:chgData name="Auxiliary President" userId="0ffc8bbc431f5d58" providerId="LiveId" clId="{1C9FFE9F-587D-4A1A-8C16-E29DF5BA8664}" dt="2026-02-08T19:33:04.101" v="863" actId="26606"/>
          <ac:spMkLst>
            <pc:docMk/>
            <pc:sldMk cId="4116910003" sldId="281"/>
            <ac:spMk id="7" creationId="{65B8AA41-8DB3-A5ED-F94D-C839F76AAD5F}"/>
          </ac:spMkLst>
        </pc:spChg>
        <pc:spChg chg="add">
          <ac:chgData name="Auxiliary President" userId="0ffc8bbc431f5d58" providerId="LiveId" clId="{1C9FFE9F-587D-4A1A-8C16-E29DF5BA8664}" dt="2026-02-08T19:33:04.101" v="863" actId="26606"/>
          <ac:spMkLst>
            <pc:docMk/>
            <pc:sldMk cId="4116910003" sldId="281"/>
            <ac:spMk id="9" creationId="{09588DA8-065E-4F6F-8EFD-43104AB2E0CF}"/>
          </ac:spMkLst>
        </pc:spChg>
        <pc:spChg chg="add">
          <ac:chgData name="Auxiliary President" userId="0ffc8bbc431f5d58" providerId="LiveId" clId="{1C9FFE9F-587D-4A1A-8C16-E29DF5BA8664}" dt="2026-02-08T19:33:04.101" v="863" actId="26606"/>
          <ac:spMkLst>
            <pc:docMk/>
            <pc:sldMk cId="4116910003" sldId="281"/>
            <ac:spMk id="10" creationId="{C4285719-470E-454C-AF62-8323075F1F5B}"/>
          </ac:spMkLst>
        </pc:spChg>
        <pc:spChg chg="add">
          <ac:chgData name="Auxiliary President" userId="0ffc8bbc431f5d58" providerId="LiveId" clId="{1C9FFE9F-587D-4A1A-8C16-E29DF5BA8664}" dt="2026-02-08T19:33:04.101" v="863" actId="26606"/>
          <ac:spMkLst>
            <pc:docMk/>
            <pc:sldMk cId="4116910003" sldId="281"/>
            <ac:spMk id="11" creationId="{CD9FE4EF-C4D8-49A0-B2FF-81D8DB7D8A24}"/>
          </ac:spMkLst>
        </pc:spChg>
        <pc:spChg chg="add del">
          <ac:chgData name="Auxiliary President" userId="0ffc8bbc431f5d58" providerId="LiveId" clId="{1C9FFE9F-587D-4A1A-8C16-E29DF5BA8664}" dt="2026-02-08T18:47:26.116" v="603"/>
          <ac:spMkLst>
            <pc:docMk/>
            <pc:sldMk cId="4116910003" sldId="281"/>
            <ac:spMk id="12" creationId="{907EF6B7-1338-4443-8C46-6A318D952DFD}"/>
          </ac:spMkLst>
        </pc:spChg>
        <pc:spChg chg="add del">
          <ac:chgData name="Auxiliary President" userId="0ffc8bbc431f5d58" providerId="LiveId" clId="{1C9FFE9F-587D-4A1A-8C16-E29DF5BA8664}" dt="2026-02-08T18:47:26.116" v="603"/>
          <ac:spMkLst>
            <pc:docMk/>
            <pc:sldMk cId="4116910003" sldId="281"/>
            <ac:spMk id="14" creationId="{DAAE4CDD-124C-4DCF-9584-B6033B545DD5}"/>
          </ac:spMkLst>
        </pc:spChg>
        <pc:spChg chg="add del">
          <ac:chgData name="Auxiliary President" userId="0ffc8bbc431f5d58" providerId="LiveId" clId="{1C9FFE9F-587D-4A1A-8C16-E29DF5BA8664}" dt="2026-02-08T18:47:26.116" v="603"/>
          <ac:spMkLst>
            <pc:docMk/>
            <pc:sldMk cId="4116910003" sldId="281"/>
            <ac:spMk id="16" creationId="{081E4A58-353D-44AE-B2FC-2A74E2E400F7}"/>
          </ac:spMkLst>
        </pc:spChg>
        <pc:spChg chg="add">
          <ac:chgData name="Auxiliary President" userId="0ffc8bbc431f5d58" providerId="LiveId" clId="{1C9FFE9F-587D-4A1A-8C16-E29DF5BA8664}" dt="2026-02-08T19:33:04.101" v="863" actId="26606"/>
          <ac:spMkLst>
            <pc:docMk/>
            <pc:sldMk cId="4116910003" sldId="281"/>
            <ac:spMk id="18" creationId="{4300840D-0A0B-4512-BACA-B439D5B9C57C}"/>
          </ac:spMkLst>
        </pc:spChg>
        <pc:spChg chg="add">
          <ac:chgData name="Auxiliary President" userId="0ffc8bbc431f5d58" providerId="LiveId" clId="{1C9FFE9F-587D-4A1A-8C16-E29DF5BA8664}" dt="2026-02-08T19:33:04.101" v="863" actId="26606"/>
          <ac:spMkLst>
            <pc:docMk/>
            <pc:sldMk cId="4116910003" sldId="281"/>
            <ac:spMk id="20" creationId="{D2B78728-A580-49A7-84F9-6EF6F583ADE0}"/>
          </ac:spMkLst>
        </pc:spChg>
        <pc:spChg chg="add">
          <ac:chgData name="Auxiliary President" userId="0ffc8bbc431f5d58" providerId="LiveId" clId="{1C9FFE9F-587D-4A1A-8C16-E29DF5BA8664}" dt="2026-02-08T19:33:04.101" v="863" actId="26606"/>
          <ac:spMkLst>
            <pc:docMk/>
            <pc:sldMk cId="4116910003" sldId="281"/>
            <ac:spMk id="22" creationId="{38FAA1A1-D861-433F-88FA-1E9D6FD31D11}"/>
          </ac:spMkLst>
        </pc:spChg>
        <pc:spChg chg="add">
          <ac:chgData name="Auxiliary President" userId="0ffc8bbc431f5d58" providerId="LiveId" clId="{1C9FFE9F-587D-4A1A-8C16-E29DF5BA8664}" dt="2026-02-08T19:33:04.101" v="863" actId="26606"/>
          <ac:spMkLst>
            <pc:docMk/>
            <pc:sldMk cId="4116910003" sldId="281"/>
            <ac:spMk id="24" creationId="{8D71EDA1-87BF-4D5D-AB79-F346FD19278A}"/>
          </ac:spMkLst>
        </pc:spChg>
      </pc:sldChg>
      <pc:sldChg chg="addSp delSp modSp new del mod setBg modClrScheme delDesignElem chgLayout">
        <pc:chgData name="Auxiliary President" userId="0ffc8bbc431f5d58" providerId="LiveId" clId="{1C9FFE9F-587D-4A1A-8C16-E29DF5BA8664}" dt="2026-02-08T22:05:44.460" v="875" actId="2696"/>
        <pc:sldMkLst>
          <pc:docMk/>
          <pc:sldMk cId="560445504" sldId="282"/>
        </pc:sldMkLst>
        <pc:spChg chg="del">
          <ac:chgData name="Auxiliary President" userId="0ffc8bbc431f5d58" providerId="LiveId" clId="{1C9FFE9F-587D-4A1A-8C16-E29DF5BA8664}" dt="2026-02-08T18:45:06.917" v="584" actId="26606"/>
          <ac:spMkLst>
            <pc:docMk/>
            <pc:sldMk cId="560445504" sldId="282"/>
            <ac:spMk id="2" creationId="{AA1FC57B-BA10-B673-AB60-1B73B40422A0}"/>
          </ac:spMkLst>
        </pc:spChg>
        <pc:spChg chg="del">
          <ac:chgData name="Auxiliary President" userId="0ffc8bbc431f5d58" providerId="LiveId" clId="{1C9FFE9F-587D-4A1A-8C16-E29DF5BA8664}" dt="2026-02-08T18:43:32.304" v="573" actId="22"/>
          <ac:spMkLst>
            <pc:docMk/>
            <pc:sldMk cId="560445504" sldId="282"/>
            <ac:spMk id="3" creationId="{16318DCA-BACA-733A-126C-A7B0BCF5197F}"/>
          </ac:spMkLst>
        </pc:spChg>
        <pc:spChg chg="add del mod ord">
          <ac:chgData name="Auxiliary President" userId="0ffc8bbc431f5d58" providerId="LiveId" clId="{1C9FFE9F-587D-4A1A-8C16-E29DF5BA8664}" dt="2026-02-08T19:04:58.062" v="686" actId="700"/>
          <ac:spMkLst>
            <pc:docMk/>
            <pc:sldMk cId="560445504" sldId="282"/>
            <ac:spMk id="6" creationId="{7FAD23E3-A756-6BE0-84BD-5E764B312070}"/>
          </ac:spMkLst>
        </pc:spChg>
        <pc:spChg chg="add del mod ord">
          <ac:chgData name="Auxiliary President" userId="0ffc8bbc431f5d58" providerId="LiveId" clId="{1C9FFE9F-587D-4A1A-8C16-E29DF5BA8664}" dt="2026-02-08T19:04:58.062" v="686" actId="700"/>
          <ac:spMkLst>
            <pc:docMk/>
            <pc:sldMk cId="560445504" sldId="282"/>
            <ac:spMk id="7" creationId="{31AAB3CF-A049-4E67-B192-2C918F4AFADA}"/>
          </ac:spMkLst>
        </pc:spChg>
        <pc:spChg chg="add del mod ord">
          <ac:chgData name="Auxiliary President" userId="0ffc8bbc431f5d58" providerId="LiveId" clId="{1C9FFE9F-587D-4A1A-8C16-E29DF5BA8664}" dt="2026-02-08T19:22:16.273" v="772" actId="700"/>
          <ac:spMkLst>
            <pc:docMk/>
            <pc:sldMk cId="560445504" sldId="282"/>
            <ac:spMk id="8" creationId="{54F2FEB8-0D2F-170E-95FA-20EC7B2924F6}"/>
          </ac:spMkLst>
        </pc:spChg>
        <pc:spChg chg="add del">
          <ac:chgData name="Auxiliary President" userId="0ffc8bbc431f5d58" providerId="LiveId" clId="{1C9FFE9F-587D-4A1A-8C16-E29DF5BA8664}" dt="2026-02-08T19:04:58.062" v="686" actId="700"/>
          <ac:spMkLst>
            <pc:docMk/>
            <pc:sldMk cId="560445504" sldId="282"/>
            <ac:spMk id="9" creationId="{C34C49FD-318D-49AE-BAC7-5634695CCE95}"/>
          </ac:spMkLst>
        </pc:spChg>
        <pc:spChg chg="add del">
          <ac:chgData name="Auxiliary President" userId="0ffc8bbc431f5d58" providerId="LiveId" clId="{1C9FFE9F-587D-4A1A-8C16-E29DF5BA8664}" dt="2026-02-08T18:47:26.116" v="603"/>
          <ac:spMkLst>
            <pc:docMk/>
            <pc:sldMk cId="560445504" sldId="282"/>
            <ac:spMk id="10" creationId="{F3060C83-F051-4F0E-ABAD-AA0DFC48B218}"/>
          </ac:spMkLst>
        </pc:spChg>
        <pc:spChg chg="add del">
          <ac:chgData name="Auxiliary President" userId="0ffc8bbc431f5d58" providerId="LiveId" clId="{1C9FFE9F-587D-4A1A-8C16-E29DF5BA8664}" dt="2026-02-08T18:47:26.116" v="603"/>
          <ac:spMkLst>
            <pc:docMk/>
            <pc:sldMk cId="560445504" sldId="282"/>
            <ac:spMk id="12" creationId="{83C98ABE-055B-441F-B07E-44F97F083C39}"/>
          </ac:spMkLst>
        </pc:spChg>
        <pc:spChg chg="add del">
          <ac:chgData name="Auxiliary President" userId="0ffc8bbc431f5d58" providerId="LiveId" clId="{1C9FFE9F-587D-4A1A-8C16-E29DF5BA8664}" dt="2026-02-08T18:47:26.116" v="603"/>
          <ac:spMkLst>
            <pc:docMk/>
            <pc:sldMk cId="560445504" sldId="282"/>
            <ac:spMk id="14" creationId="{29FDB030-9B49-4CED-8CCD-4D99382388AC}"/>
          </ac:spMkLst>
        </pc:spChg>
        <pc:spChg chg="add del">
          <ac:chgData name="Auxiliary President" userId="0ffc8bbc431f5d58" providerId="LiveId" clId="{1C9FFE9F-587D-4A1A-8C16-E29DF5BA8664}" dt="2026-02-08T18:47:26.116" v="603"/>
          <ac:spMkLst>
            <pc:docMk/>
            <pc:sldMk cId="560445504" sldId="282"/>
            <ac:spMk id="16" creationId="{3783CA14-24A1-485C-8B30-D6A5D87987AD}"/>
          </ac:spMkLst>
        </pc:spChg>
        <pc:spChg chg="add del">
          <ac:chgData name="Auxiliary President" userId="0ffc8bbc431f5d58" providerId="LiveId" clId="{1C9FFE9F-587D-4A1A-8C16-E29DF5BA8664}" dt="2026-02-08T19:04:58.062" v="686" actId="700"/>
          <ac:spMkLst>
            <pc:docMk/>
            <pc:sldMk cId="560445504" sldId="282"/>
            <ac:spMk id="17" creationId="{2AD021B0-C307-4067-887D-35DF45447604}"/>
          </ac:spMkLst>
        </pc:spChg>
        <pc:spChg chg="add del">
          <ac:chgData name="Auxiliary President" userId="0ffc8bbc431f5d58" providerId="LiveId" clId="{1C9FFE9F-587D-4A1A-8C16-E29DF5BA8664}" dt="2026-02-08T18:47:26.116" v="603"/>
          <ac:spMkLst>
            <pc:docMk/>
            <pc:sldMk cId="560445504" sldId="282"/>
            <ac:spMk id="18" creationId="{9A97C86A-04D6-40F7-AE84-31AB43E6A846}"/>
          </ac:spMkLst>
        </pc:spChg>
        <pc:spChg chg="add del">
          <ac:chgData name="Auxiliary President" userId="0ffc8bbc431f5d58" providerId="LiveId" clId="{1C9FFE9F-587D-4A1A-8C16-E29DF5BA8664}" dt="2026-02-08T18:47:26.116" v="603"/>
          <ac:spMkLst>
            <pc:docMk/>
            <pc:sldMk cId="560445504" sldId="282"/>
            <ac:spMk id="20" creationId="{FF9F2414-84E8-453E-B1F3-389FDE8192D9}"/>
          </ac:spMkLst>
        </pc:spChg>
        <pc:spChg chg="add del">
          <ac:chgData name="Auxiliary President" userId="0ffc8bbc431f5d58" providerId="LiveId" clId="{1C9FFE9F-587D-4A1A-8C16-E29DF5BA8664}" dt="2026-02-08T18:47:26.116" v="603"/>
          <ac:spMkLst>
            <pc:docMk/>
            <pc:sldMk cId="560445504" sldId="282"/>
            <ac:spMk id="22" creationId="{3ECA69A1-7536-43AC-85EF-C7106179F5ED}"/>
          </ac:spMkLst>
        </pc:spChg>
        <pc:spChg chg="add del mod ord">
          <ac:chgData name="Auxiliary President" userId="0ffc8bbc431f5d58" providerId="LiveId" clId="{1C9FFE9F-587D-4A1A-8C16-E29DF5BA8664}" dt="2026-02-08T19:22:16.273" v="772" actId="700"/>
          <ac:spMkLst>
            <pc:docMk/>
            <pc:sldMk cId="560445504" sldId="282"/>
            <ac:spMk id="25" creationId="{C69EAB88-3AC2-33E5-F893-3D7655AA676C}"/>
          </ac:spMkLst>
        </pc:spChg>
        <pc:spChg chg="add del mod ord">
          <ac:chgData name="Auxiliary President" userId="0ffc8bbc431f5d58" providerId="LiveId" clId="{1C9FFE9F-587D-4A1A-8C16-E29DF5BA8664}" dt="2026-02-08T19:22:55.709" v="779" actId="700"/>
          <ac:spMkLst>
            <pc:docMk/>
            <pc:sldMk cId="560445504" sldId="282"/>
            <ac:spMk id="26" creationId="{B47CFF40-D52A-2252-A44E-308E1CBC0594}"/>
          </ac:spMkLst>
        </pc:spChg>
        <pc:spChg chg="add del mod ord">
          <ac:chgData name="Auxiliary President" userId="0ffc8bbc431f5d58" providerId="LiveId" clId="{1C9FFE9F-587D-4A1A-8C16-E29DF5BA8664}" dt="2026-02-08T19:22:55.709" v="779" actId="700"/>
          <ac:spMkLst>
            <pc:docMk/>
            <pc:sldMk cId="560445504" sldId="282"/>
            <ac:spMk id="27" creationId="{E663C429-0D89-52F3-B35D-337EFCCA1DE8}"/>
          </ac:spMkLst>
        </pc:spChg>
        <pc:spChg chg="add mod ord">
          <ac:chgData name="Auxiliary President" userId="0ffc8bbc431f5d58" providerId="LiveId" clId="{1C9FFE9F-587D-4A1A-8C16-E29DF5BA8664}" dt="2026-02-08T19:25:24.845" v="858" actId="27636"/>
          <ac:spMkLst>
            <pc:docMk/>
            <pc:sldMk cId="560445504" sldId="282"/>
            <ac:spMk id="28" creationId="{F21422FF-3ECC-C92A-5099-510BB4E4FA80}"/>
          </ac:spMkLst>
        </pc:spChg>
        <pc:spChg chg="add mod ord">
          <ac:chgData name="Auxiliary President" userId="0ffc8bbc431f5d58" providerId="LiveId" clId="{1C9FFE9F-587D-4A1A-8C16-E29DF5BA8664}" dt="2026-02-08T19:23:08.878" v="780" actId="26606"/>
          <ac:spMkLst>
            <pc:docMk/>
            <pc:sldMk cId="560445504" sldId="282"/>
            <ac:spMk id="29" creationId="{A0610FAC-3FED-6936-FCE0-8B3E03BEB1C8}"/>
          </ac:spMkLst>
        </pc:spChg>
        <pc:spChg chg="add">
          <ac:chgData name="Auxiliary President" userId="0ffc8bbc431f5d58" providerId="LiveId" clId="{1C9FFE9F-587D-4A1A-8C16-E29DF5BA8664}" dt="2026-02-08T19:23:08.878" v="780" actId="26606"/>
          <ac:spMkLst>
            <pc:docMk/>
            <pc:sldMk cId="560445504" sldId="282"/>
            <ac:spMk id="34" creationId="{91DC6ABD-215C-4EA8-A483-CEF5B99AB385}"/>
          </ac:spMkLst>
        </pc:spChg>
        <pc:spChg chg="add">
          <ac:chgData name="Auxiliary President" userId="0ffc8bbc431f5d58" providerId="LiveId" clId="{1C9FFE9F-587D-4A1A-8C16-E29DF5BA8664}" dt="2026-02-08T19:23:08.878" v="780" actId="26606"/>
          <ac:spMkLst>
            <pc:docMk/>
            <pc:sldMk cId="560445504" sldId="282"/>
            <ac:spMk id="40" creationId="{04357C93-F0CB-4A1C-8F77-4E9063789819}"/>
          </ac:spMkLst>
        </pc:spChg>
        <pc:grpChg chg="add del">
          <ac:chgData name="Auxiliary President" userId="0ffc8bbc431f5d58" providerId="LiveId" clId="{1C9FFE9F-587D-4A1A-8C16-E29DF5BA8664}" dt="2026-02-08T19:04:58.062" v="686" actId="700"/>
          <ac:grpSpMkLst>
            <pc:docMk/>
            <pc:sldMk cId="560445504" sldId="282"/>
            <ac:grpSpMk id="11" creationId="{8444DC2E-9E72-4669-878E-AF93DF307708}"/>
          </ac:grpSpMkLst>
        </pc:grpChg>
        <pc:grpChg chg="add del">
          <ac:chgData name="Auxiliary President" userId="0ffc8bbc431f5d58" providerId="LiveId" clId="{1C9FFE9F-587D-4A1A-8C16-E29DF5BA8664}" dt="2026-02-08T19:04:58.062" v="686" actId="700"/>
          <ac:grpSpMkLst>
            <pc:docMk/>
            <pc:sldMk cId="560445504" sldId="282"/>
            <ac:grpSpMk id="19" creationId="{223CC9DA-C742-47CF-8965-06B4D836A54A}"/>
          </ac:grpSpMkLst>
        </pc:grpChg>
        <pc:grpChg chg="add">
          <ac:chgData name="Auxiliary President" userId="0ffc8bbc431f5d58" providerId="LiveId" clId="{1C9FFE9F-587D-4A1A-8C16-E29DF5BA8664}" dt="2026-02-08T19:23:08.878" v="780" actId="26606"/>
          <ac:grpSpMkLst>
            <pc:docMk/>
            <pc:sldMk cId="560445504" sldId="282"/>
            <ac:grpSpMk id="36" creationId="{3AF6A671-C637-4547-85F4-51B6D1881399}"/>
          </ac:grpSpMkLst>
        </pc:grpChg>
        <pc:picChg chg="add mod ord">
          <ac:chgData name="Auxiliary President" userId="0ffc8bbc431f5d58" providerId="LiveId" clId="{1C9FFE9F-587D-4A1A-8C16-E29DF5BA8664}" dt="2026-02-08T19:23:08.878" v="780" actId="26606"/>
          <ac:picMkLst>
            <pc:docMk/>
            <pc:sldMk cId="560445504" sldId="282"/>
            <ac:picMk id="5" creationId="{18C61EFF-750E-4600-19CA-E18E1181735C}"/>
          </ac:picMkLst>
        </pc:picChg>
      </pc:sldChg>
      <pc:sldChg chg="addSp delSp modSp new mod setBg">
        <pc:chgData name="Auxiliary President" userId="0ffc8bbc431f5d58" providerId="LiveId" clId="{1C9FFE9F-587D-4A1A-8C16-E29DF5BA8664}" dt="2026-02-08T23:09:46.069" v="1051" actId="20577"/>
        <pc:sldMkLst>
          <pc:docMk/>
          <pc:sldMk cId="1150016382" sldId="282"/>
        </pc:sldMkLst>
        <pc:spChg chg="mod">
          <ac:chgData name="Auxiliary President" userId="0ffc8bbc431f5d58" providerId="LiveId" clId="{1C9FFE9F-587D-4A1A-8C16-E29DF5BA8664}" dt="2026-02-08T23:09:46.069" v="1051" actId="20577"/>
          <ac:spMkLst>
            <pc:docMk/>
            <pc:sldMk cId="1150016382" sldId="282"/>
            <ac:spMk id="2" creationId="{69329A8E-613E-6D18-1072-8D76355F5444}"/>
          </ac:spMkLst>
        </pc:spChg>
        <pc:spChg chg="del">
          <ac:chgData name="Auxiliary President" userId="0ffc8bbc431f5d58" providerId="LiveId" clId="{1C9FFE9F-587D-4A1A-8C16-E29DF5BA8664}" dt="2026-02-08T22:48:39.810" v="894" actId="931"/>
          <ac:spMkLst>
            <pc:docMk/>
            <pc:sldMk cId="1150016382" sldId="282"/>
            <ac:spMk id="3" creationId="{83821832-A485-ACAF-075B-0B6BB754C448}"/>
          </ac:spMkLst>
        </pc:spChg>
        <pc:spChg chg="add del mod">
          <ac:chgData name="Auxiliary President" userId="0ffc8bbc431f5d58" providerId="LiveId" clId="{1C9FFE9F-587D-4A1A-8C16-E29DF5BA8664}" dt="2026-02-08T22:51:11.929" v="896" actId="931"/>
          <ac:spMkLst>
            <pc:docMk/>
            <pc:sldMk cId="1150016382" sldId="282"/>
            <ac:spMk id="7" creationId="{DCD9C52A-DA09-A278-49BF-9DE1130DBE1C}"/>
          </ac:spMkLst>
        </pc:spChg>
        <pc:spChg chg="add">
          <ac:chgData name="Auxiliary President" userId="0ffc8bbc431f5d58" providerId="LiveId" clId="{1C9FFE9F-587D-4A1A-8C16-E29DF5BA8664}" dt="2026-02-08T22:54:10.947" v="981" actId="26606"/>
          <ac:spMkLst>
            <pc:docMk/>
            <pc:sldMk cId="1150016382" sldId="282"/>
            <ac:spMk id="14" creationId="{665DBBEF-238B-476B-96AB-8AAC3224ECEA}"/>
          </ac:spMkLst>
        </pc:spChg>
        <pc:spChg chg="add">
          <ac:chgData name="Auxiliary President" userId="0ffc8bbc431f5d58" providerId="LiveId" clId="{1C9FFE9F-587D-4A1A-8C16-E29DF5BA8664}" dt="2026-02-08T22:54:10.947" v="981" actId="26606"/>
          <ac:spMkLst>
            <pc:docMk/>
            <pc:sldMk cId="1150016382" sldId="282"/>
            <ac:spMk id="16" creationId="{3FCFB1DE-0B7E-48CC-BA90-B2AB0889F9D6}"/>
          </ac:spMkLst>
        </pc:spChg>
        <pc:picChg chg="add del mod ord">
          <ac:chgData name="Auxiliary President" userId="0ffc8bbc431f5d58" providerId="LiveId" clId="{1C9FFE9F-587D-4A1A-8C16-E29DF5BA8664}" dt="2026-02-08T22:49:41.610" v="895" actId="21"/>
          <ac:picMkLst>
            <pc:docMk/>
            <pc:sldMk cId="1150016382" sldId="282"/>
            <ac:picMk id="5" creationId="{B4AE6E08-4F86-25EB-B861-539267A85056}"/>
          </ac:picMkLst>
        </pc:picChg>
        <pc:picChg chg="add mod ord">
          <ac:chgData name="Auxiliary President" userId="0ffc8bbc431f5d58" providerId="LiveId" clId="{1C9FFE9F-587D-4A1A-8C16-E29DF5BA8664}" dt="2026-02-08T22:54:10.947" v="981" actId="26606"/>
          <ac:picMkLst>
            <pc:docMk/>
            <pc:sldMk cId="1150016382" sldId="282"/>
            <ac:picMk id="9" creationId="{E883B298-02A3-7858-8453-CDC6D1DF8A06}"/>
          </ac:picMkLst>
        </pc:picChg>
      </pc:sldChg>
      <pc:sldChg chg="addSp delSp modSp new del mod setBg">
        <pc:chgData name="Auxiliary President" userId="0ffc8bbc431f5d58" providerId="LiveId" clId="{1C9FFE9F-587D-4A1A-8C16-E29DF5BA8664}" dt="2026-02-08T22:46:57.233" v="891" actId="2696"/>
        <pc:sldMkLst>
          <pc:docMk/>
          <pc:sldMk cId="3474460517" sldId="282"/>
        </pc:sldMkLst>
        <pc:spChg chg="mod ord">
          <ac:chgData name="Auxiliary President" userId="0ffc8bbc431f5d58" providerId="LiveId" clId="{1C9FFE9F-587D-4A1A-8C16-E29DF5BA8664}" dt="2026-02-08T22:21:24.691" v="880" actId="26606"/>
          <ac:spMkLst>
            <pc:docMk/>
            <pc:sldMk cId="3474460517" sldId="282"/>
            <ac:spMk id="2" creationId="{76478C83-B68B-9B99-AE09-785AD768EBC9}"/>
          </ac:spMkLst>
        </pc:spChg>
        <pc:spChg chg="del">
          <ac:chgData name="Auxiliary President" userId="0ffc8bbc431f5d58" providerId="LiveId" clId="{1C9FFE9F-587D-4A1A-8C16-E29DF5BA8664}" dt="2026-02-08T22:18:02.929" v="879" actId="931"/>
          <ac:spMkLst>
            <pc:docMk/>
            <pc:sldMk cId="3474460517" sldId="282"/>
            <ac:spMk id="3" creationId="{967FBADE-9A8D-F338-12F8-1C9EE83EAFB3}"/>
          </ac:spMkLst>
        </pc:spChg>
        <pc:spChg chg="add mod">
          <ac:chgData name="Auxiliary President" userId="0ffc8bbc431f5d58" providerId="LiveId" clId="{1C9FFE9F-587D-4A1A-8C16-E29DF5BA8664}" dt="2026-02-08T22:21:24.691" v="880" actId="26606"/>
          <ac:spMkLst>
            <pc:docMk/>
            <pc:sldMk cId="3474460517" sldId="282"/>
            <ac:spMk id="6" creationId="{0C26C97E-D18D-2DDF-78B4-6BB670DB367F}"/>
          </ac:spMkLst>
        </pc:spChg>
        <pc:spChg chg="add del">
          <ac:chgData name="Auxiliary President" userId="0ffc8bbc431f5d58" providerId="LiveId" clId="{1C9FFE9F-587D-4A1A-8C16-E29DF5BA8664}" dt="2026-02-08T22:22:19.201" v="881" actId="931"/>
          <ac:spMkLst>
            <pc:docMk/>
            <pc:sldMk cId="3474460517" sldId="282"/>
            <ac:spMk id="10" creationId="{34EB51B5-855B-CF6A-7F73-A98CD9D977B8}"/>
          </ac:spMkLst>
        </pc:spChg>
        <pc:spChg chg="add">
          <ac:chgData name="Auxiliary President" userId="0ffc8bbc431f5d58" providerId="LiveId" clId="{1C9FFE9F-587D-4A1A-8C16-E29DF5BA8664}" dt="2026-02-08T22:21:24.691" v="880" actId="26606"/>
          <ac:spMkLst>
            <pc:docMk/>
            <pc:sldMk cId="3474460517" sldId="282"/>
            <ac:spMk id="13" creationId="{04812C46-200A-4DEB-A05E-3ED6C68C2387}"/>
          </ac:spMkLst>
        </pc:spChg>
        <pc:spChg chg="add mod">
          <ac:chgData name="Auxiliary President" userId="0ffc8bbc431f5d58" providerId="LiveId" clId="{1C9FFE9F-587D-4A1A-8C16-E29DF5BA8664}" dt="2026-02-08T22:25:11.079" v="890" actId="21"/>
          <ac:spMkLst>
            <pc:docMk/>
            <pc:sldMk cId="3474460517" sldId="282"/>
            <ac:spMk id="14" creationId="{3C165015-99B0-0602-DF5A-93C3D65BC335}"/>
          </ac:spMkLst>
        </pc:spChg>
        <pc:spChg chg="add">
          <ac:chgData name="Auxiliary President" userId="0ffc8bbc431f5d58" providerId="LiveId" clId="{1C9FFE9F-587D-4A1A-8C16-E29DF5BA8664}" dt="2026-02-08T22:21:24.691" v="880" actId="26606"/>
          <ac:spMkLst>
            <pc:docMk/>
            <pc:sldMk cId="3474460517" sldId="282"/>
            <ac:spMk id="15" creationId="{D1EA859B-E555-4109-94F3-6700E046E008}"/>
          </ac:spMkLst>
        </pc:spChg>
        <pc:picChg chg="add mod">
          <ac:chgData name="Auxiliary President" userId="0ffc8bbc431f5d58" providerId="LiveId" clId="{1C9FFE9F-587D-4A1A-8C16-E29DF5BA8664}" dt="2026-02-08T22:21:24.691" v="880" actId="26606"/>
          <ac:picMkLst>
            <pc:docMk/>
            <pc:sldMk cId="3474460517" sldId="282"/>
            <ac:picMk id="5" creationId="{C7E5B829-8643-3F9F-E9C5-75CAFAFB775B}"/>
          </ac:picMkLst>
        </pc:picChg>
        <pc:picChg chg="add del mod">
          <ac:chgData name="Auxiliary President" userId="0ffc8bbc431f5d58" providerId="LiveId" clId="{1C9FFE9F-587D-4A1A-8C16-E29DF5BA8664}" dt="2026-02-08T22:25:11.079" v="890" actId="21"/>
          <ac:picMkLst>
            <pc:docMk/>
            <pc:sldMk cId="3474460517" sldId="282"/>
            <ac:picMk id="8" creationId="{A07162C8-93AA-DCD0-678E-5903EE8D6633}"/>
          </ac:picMkLst>
        </pc:picChg>
        <pc:picChg chg="add del mod">
          <ac:chgData name="Auxiliary President" userId="0ffc8bbc431f5d58" providerId="LiveId" clId="{1C9FFE9F-587D-4A1A-8C16-E29DF5BA8664}" dt="2026-02-08T22:24:58.505" v="889" actId="21"/>
          <ac:picMkLst>
            <pc:docMk/>
            <pc:sldMk cId="3474460517" sldId="282"/>
            <ac:picMk id="11" creationId="{C5A952E6-E842-A2FB-4181-2E1003A99AF1}"/>
          </ac:picMkLst>
        </pc:picChg>
      </pc:sldChg>
      <pc:sldChg chg="new del">
        <pc:chgData name="Auxiliary President" userId="0ffc8bbc431f5d58" providerId="LiveId" clId="{1C9FFE9F-587D-4A1A-8C16-E29DF5BA8664}" dt="2026-02-08T19:22:47.965" v="778" actId="680"/>
        <pc:sldMkLst>
          <pc:docMk/>
          <pc:sldMk cId="1630282285" sldId="283"/>
        </pc:sldMkLst>
      </pc:sldChg>
      <pc:sldChg chg="addSp delSp modSp new mod modClrScheme chgLayout">
        <pc:chgData name="Auxiliary President" userId="0ffc8bbc431f5d58" providerId="LiveId" clId="{1C9FFE9F-587D-4A1A-8C16-E29DF5BA8664}" dt="2026-02-08T23:46:15.248" v="1251" actId="20577"/>
        <pc:sldMkLst>
          <pc:docMk/>
          <pc:sldMk cId="1666852613" sldId="283"/>
        </pc:sldMkLst>
        <pc:spChg chg="del mod ord">
          <ac:chgData name="Auxiliary President" userId="0ffc8bbc431f5d58" providerId="LiveId" clId="{1C9FFE9F-587D-4A1A-8C16-E29DF5BA8664}" dt="2026-02-08T23:17:56.013" v="1055" actId="700"/>
          <ac:spMkLst>
            <pc:docMk/>
            <pc:sldMk cId="1666852613" sldId="283"/>
            <ac:spMk id="2" creationId="{62EBE7D7-9504-96BC-989F-C0253045186A}"/>
          </ac:spMkLst>
        </pc:spChg>
        <pc:spChg chg="del mod ord">
          <ac:chgData name="Auxiliary President" userId="0ffc8bbc431f5d58" providerId="LiveId" clId="{1C9FFE9F-587D-4A1A-8C16-E29DF5BA8664}" dt="2026-02-08T23:17:56.013" v="1055" actId="700"/>
          <ac:spMkLst>
            <pc:docMk/>
            <pc:sldMk cId="1666852613" sldId="283"/>
            <ac:spMk id="3" creationId="{788AE9DE-C64E-4992-00FB-83F48793D0ED}"/>
          </ac:spMkLst>
        </pc:spChg>
        <pc:spChg chg="add mod ord">
          <ac:chgData name="Auxiliary President" userId="0ffc8bbc431f5d58" providerId="LiveId" clId="{1C9FFE9F-587D-4A1A-8C16-E29DF5BA8664}" dt="2026-02-08T23:46:15.248" v="1251" actId="20577"/>
          <ac:spMkLst>
            <pc:docMk/>
            <pc:sldMk cId="1666852613" sldId="283"/>
            <ac:spMk id="4" creationId="{487F4380-FC1E-4F74-6874-358EFC88B038}"/>
          </ac:spMkLst>
        </pc:spChg>
        <pc:spChg chg="add mod ord">
          <ac:chgData name="Auxiliary President" userId="0ffc8bbc431f5d58" providerId="LiveId" clId="{1C9FFE9F-587D-4A1A-8C16-E29DF5BA8664}" dt="2026-02-08T23:21:35.649" v="1121" actId="20577"/>
          <ac:spMkLst>
            <pc:docMk/>
            <pc:sldMk cId="1666852613" sldId="283"/>
            <ac:spMk id="5" creationId="{4E79D0F5-B7AA-5F8F-70FD-6BA6C1C53233}"/>
          </ac:spMkLst>
        </pc:spChg>
        <pc:spChg chg="add del mod ord">
          <ac:chgData name="Auxiliary President" userId="0ffc8bbc431f5d58" providerId="LiveId" clId="{1C9FFE9F-587D-4A1A-8C16-E29DF5BA8664}" dt="2026-02-08T23:19:55.240" v="1077" actId="931"/>
          <ac:spMkLst>
            <pc:docMk/>
            <pc:sldMk cId="1666852613" sldId="283"/>
            <ac:spMk id="6" creationId="{354F2000-EFEB-1E15-2571-F276263747F2}"/>
          </ac:spMkLst>
        </pc:spChg>
        <pc:spChg chg="add mod ord">
          <ac:chgData name="Auxiliary President" userId="0ffc8bbc431f5d58" providerId="LiveId" clId="{1C9FFE9F-587D-4A1A-8C16-E29DF5BA8664}" dt="2026-02-08T23:22:07.934" v="1147" actId="20577"/>
          <ac:spMkLst>
            <pc:docMk/>
            <pc:sldMk cId="1666852613" sldId="283"/>
            <ac:spMk id="7" creationId="{DC4F7AF6-643B-73D9-DE33-C6AF0A85CB94}"/>
          </ac:spMkLst>
        </pc:spChg>
        <pc:spChg chg="add del mod ord">
          <ac:chgData name="Auxiliary President" userId="0ffc8bbc431f5d58" providerId="LiveId" clId="{1C9FFE9F-587D-4A1A-8C16-E29DF5BA8664}" dt="2026-02-08T23:20:08.994" v="1078" actId="931"/>
          <ac:spMkLst>
            <pc:docMk/>
            <pc:sldMk cId="1666852613" sldId="283"/>
            <ac:spMk id="8" creationId="{9A515A1D-4E40-75A1-471E-D09FC5F4F265}"/>
          </ac:spMkLst>
        </pc:spChg>
        <pc:picChg chg="add mod ord">
          <ac:chgData name="Auxiliary President" userId="0ffc8bbc431f5d58" providerId="LiveId" clId="{1C9FFE9F-587D-4A1A-8C16-E29DF5BA8664}" dt="2026-02-08T23:19:55.240" v="1077" actId="931"/>
          <ac:picMkLst>
            <pc:docMk/>
            <pc:sldMk cId="1666852613" sldId="283"/>
            <ac:picMk id="10" creationId="{1457C1BF-287B-F749-E17D-FA803FA13236}"/>
          </ac:picMkLst>
        </pc:picChg>
        <pc:picChg chg="add mod ord">
          <ac:chgData name="Auxiliary President" userId="0ffc8bbc431f5d58" providerId="LiveId" clId="{1C9FFE9F-587D-4A1A-8C16-E29DF5BA8664}" dt="2026-02-08T23:20:08.994" v="1078" actId="931"/>
          <ac:picMkLst>
            <pc:docMk/>
            <pc:sldMk cId="1666852613" sldId="283"/>
            <ac:picMk id="12" creationId="{2DF1BC26-FFEC-9D21-FAE8-09F7F70C76DD}"/>
          </ac:picMkLst>
        </pc:picChg>
      </pc:sldChg>
      <pc:sldChg chg="addSp delSp modSp new del mod">
        <pc:chgData name="Auxiliary President" userId="0ffc8bbc431f5d58" providerId="LiveId" clId="{1C9FFE9F-587D-4A1A-8C16-E29DF5BA8664}" dt="2026-02-08T23:17:33.154" v="1053" actId="2696"/>
        <pc:sldMkLst>
          <pc:docMk/>
          <pc:sldMk cId="2453401007" sldId="283"/>
        </pc:sldMkLst>
        <pc:spChg chg="del">
          <ac:chgData name="Auxiliary President" userId="0ffc8bbc431f5d58" providerId="LiveId" clId="{1C9FFE9F-587D-4A1A-8C16-E29DF5BA8664}" dt="2026-02-08T23:07:41.806" v="1000" actId="931"/>
          <ac:spMkLst>
            <pc:docMk/>
            <pc:sldMk cId="2453401007" sldId="283"/>
            <ac:spMk id="3" creationId="{FE6FB55B-9AED-2B57-4DCD-3FC494DE32D3}"/>
          </ac:spMkLst>
        </pc:spChg>
        <pc:spChg chg="add mod">
          <ac:chgData name="Auxiliary President" userId="0ffc8bbc431f5d58" providerId="LiveId" clId="{1C9FFE9F-587D-4A1A-8C16-E29DF5BA8664}" dt="2026-02-08T23:17:17.139" v="1052" actId="21"/>
          <ac:spMkLst>
            <pc:docMk/>
            <pc:sldMk cId="2453401007" sldId="283"/>
            <ac:spMk id="7" creationId="{0F40DE8C-38A8-F68E-210E-A9FD152BC34E}"/>
          </ac:spMkLst>
        </pc:spChg>
        <pc:picChg chg="add del mod ord">
          <ac:chgData name="Auxiliary President" userId="0ffc8bbc431f5d58" providerId="LiveId" clId="{1C9FFE9F-587D-4A1A-8C16-E29DF5BA8664}" dt="2026-02-08T23:17:17.139" v="1052" actId="21"/>
          <ac:picMkLst>
            <pc:docMk/>
            <pc:sldMk cId="2453401007" sldId="283"/>
            <ac:picMk id="5" creationId="{FF7581E1-7300-DEA4-34F1-D2F246174486}"/>
          </ac:picMkLst>
        </pc:picChg>
      </pc:sldChg>
      <pc:sldChg chg="addSp delSp modSp new mod setBg">
        <pc:chgData name="Auxiliary President" userId="0ffc8bbc431f5d58" providerId="LiveId" clId="{1C9FFE9F-587D-4A1A-8C16-E29DF5BA8664}" dt="2026-02-09T00:48:11.652" v="1344" actId="26606"/>
        <pc:sldMkLst>
          <pc:docMk/>
          <pc:sldMk cId="475229332" sldId="284"/>
        </pc:sldMkLst>
        <pc:spChg chg="mod ord">
          <ac:chgData name="Auxiliary President" userId="0ffc8bbc431f5d58" providerId="LiveId" clId="{1C9FFE9F-587D-4A1A-8C16-E29DF5BA8664}" dt="2026-02-09T00:48:11.652" v="1344" actId="26606"/>
          <ac:spMkLst>
            <pc:docMk/>
            <pc:sldMk cId="475229332" sldId="284"/>
            <ac:spMk id="2" creationId="{BEC9DC68-BD99-2511-5A18-259B55385DAC}"/>
          </ac:spMkLst>
        </pc:spChg>
        <pc:spChg chg="del">
          <ac:chgData name="Auxiliary President" userId="0ffc8bbc431f5d58" providerId="LiveId" clId="{1C9FFE9F-587D-4A1A-8C16-E29DF5BA8664}" dt="2026-02-09T00:06:57.071" v="1306" actId="931"/>
          <ac:spMkLst>
            <pc:docMk/>
            <pc:sldMk cId="475229332" sldId="284"/>
            <ac:spMk id="3" creationId="{659EF4B7-A660-DDDD-6257-C1B314716E4F}"/>
          </ac:spMkLst>
        </pc:spChg>
        <pc:spChg chg="add del">
          <ac:chgData name="Auxiliary President" userId="0ffc8bbc431f5d58" providerId="LiveId" clId="{1C9FFE9F-587D-4A1A-8C16-E29DF5BA8664}" dt="2026-02-09T00:48:11.652" v="1344" actId="26606"/>
          <ac:spMkLst>
            <pc:docMk/>
            <pc:sldMk cId="475229332" sldId="284"/>
            <ac:spMk id="9" creationId="{748230BB-82FB-63FD-CCD5-0C57176E6DCB}"/>
          </ac:spMkLst>
        </pc:spChg>
        <pc:spChg chg="add del">
          <ac:chgData name="Auxiliary President" userId="0ffc8bbc431f5d58" providerId="LiveId" clId="{1C9FFE9F-587D-4A1A-8C16-E29DF5BA8664}" dt="2026-02-09T00:48:11.652" v="1344" actId="26606"/>
          <ac:spMkLst>
            <pc:docMk/>
            <pc:sldMk cId="475229332" sldId="284"/>
            <ac:spMk id="12" creationId="{04812C46-200A-4DEB-A05E-3ED6C68C2387}"/>
          </ac:spMkLst>
        </pc:spChg>
        <pc:spChg chg="add del">
          <ac:chgData name="Auxiliary President" userId="0ffc8bbc431f5d58" providerId="LiveId" clId="{1C9FFE9F-587D-4A1A-8C16-E29DF5BA8664}" dt="2026-02-09T00:48:11.652" v="1344" actId="26606"/>
          <ac:spMkLst>
            <pc:docMk/>
            <pc:sldMk cId="475229332" sldId="284"/>
            <ac:spMk id="14" creationId="{D1EA859B-E555-4109-94F3-6700E046E008}"/>
          </ac:spMkLst>
        </pc:spChg>
        <pc:picChg chg="add mod">
          <ac:chgData name="Auxiliary President" userId="0ffc8bbc431f5d58" providerId="LiveId" clId="{1C9FFE9F-587D-4A1A-8C16-E29DF5BA8664}" dt="2026-02-09T00:48:11.652" v="1344" actId="26606"/>
          <ac:picMkLst>
            <pc:docMk/>
            <pc:sldMk cId="475229332" sldId="284"/>
            <ac:picMk id="5" creationId="{B2680CB4-7417-EA49-1E90-90562AB696FB}"/>
          </ac:picMkLst>
        </pc:picChg>
        <pc:picChg chg="add del mod ord">
          <ac:chgData name="Auxiliary President" userId="0ffc8bbc431f5d58" providerId="LiveId" clId="{1C9FFE9F-587D-4A1A-8C16-E29DF5BA8664}" dt="2026-02-09T00:48:10.397" v="1343" actId="931"/>
          <ac:picMkLst>
            <pc:docMk/>
            <pc:sldMk cId="475229332" sldId="284"/>
            <ac:picMk id="7" creationId="{39FB080E-6D53-64A6-F57B-4CA40831CA7E}"/>
          </ac:picMkLst>
        </pc:picChg>
      </pc:sldChg>
      <pc:sldChg chg="new del">
        <pc:chgData name="Auxiliary President" userId="0ffc8bbc431f5d58" providerId="LiveId" clId="{1C9FFE9F-587D-4A1A-8C16-E29DF5BA8664}" dt="2026-02-08T19:22:44.064" v="777" actId="680"/>
        <pc:sldMkLst>
          <pc:docMk/>
          <pc:sldMk cId="3285542127" sldId="284"/>
        </pc:sldMkLst>
      </pc:sldChg>
      <pc:sldChg chg="new del">
        <pc:chgData name="Auxiliary President" userId="0ffc8bbc431f5d58" providerId="LiveId" clId="{1C9FFE9F-587D-4A1A-8C16-E29DF5BA8664}" dt="2026-02-08T19:22:43.749" v="776" actId="680"/>
        <pc:sldMkLst>
          <pc:docMk/>
          <pc:sldMk cId="2130949671"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61C5B-206B-492D-9F55-3710A11D8B2B}"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E0576-B319-4591-B59A-ECC326F52A37}" type="slidenum">
              <a:rPr lang="en-US" smtClean="0"/>
              <a:t>‹#›</a:t>
            </a:fld>
            <a:endParaRPr lang="en-US"/>
          </a:p>
        </p:txBody>
      </p:sp>
    </p:spTree>
    <p:extLst>
      <p:ext uri="{BB962C8B-B14F-4D97-AF65-F5344CB8AC3E}">
        <p14:creationId xmlns:p14="http://schemas.microsoft.com/office/powerpoint/2010/main" val="12863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E0576-B319-4591-B59A-ECC326F52A37}" type="slidenum">
              <a:rPr lang="en-US" smtClean="0"/>
              <a:t>18</a:t>
            </a:fld>
            <a:endParaRPr lang="en-US"/>
          </a:p>
        </p:txBody>
      </p:sp>
    </p:spTree>
    <p:extLst>
      <p:ext uri="{BB962C8B-B14F-4D97-AF65-F5344CB8AC3E}">
        <p14:creationId xmlns:p14="http://schemas.microsoft.com/office/powerpoint/2010/main" val="217093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E0576-B319-4591-B59A-ECC326F52A37}" type="slidenum">
              <a:rPr lang="en-US" smtClean="0"/>
              <a:t>19</a:t>
            </a:fld>
            <a:endParaRPr lang="en-US"/>
          </a:p>
        </p:txBody>
      </p:sp>
    </p:spTree>
    <p:extLst>
      <p:ext uri="{BB962C8B-B14F-4D97-AF65-F5344CB8AC3E}">
        <p14:creationId xmlns:p14="http://schemas.microsoft.com/office/powerpoint/2010/main" val="263867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DE0576-B319-4591-B59A-ECC326F52A37}" type="slidenum">
              <a:rPr lang="en-US" smtClean="0"/>
              <a:t>25</a:t>
            </a:fld>
            <a:endParaRPr lang="en-US"/>
          </a:p>
        </p:txBody>
      </p:sp>
    </p:spTree>
    <p:extLst>
      <p:ext uri="{BB962C8B-B14F-4D97-AF65-F5344CB8AC3E}">
        <p14:creationId xmlns:p14="http://schemas.microsoft.com/office/powerpoint/2010/main" val="186245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556342-B096-2572-8AB6-3759E58A9B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E9BC56-94E8-2E48-2FE6-37D491E58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4268D3-B532-F133-A6F1-139A732DFBE8}"/>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F79E616C-5BAE-660A-A792-97DE616C4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3F14F4-B597-858E-2F7A-0EE9188B9263}"/>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77834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6F51A-52E3-2B9C-DE6D-DDD26A9926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A91136E-D690-5E2D-20B0-A0FC71BE6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E9DEE7-61D7-A52C-AFDE-EE3C411ACBBC}"/>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226DF8B9-ADA5-B80B-9C39-7834A0589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36D39E-C719-8535-C7DA-7B3082C6C41B}"/>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282628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968924-34D2-70E1-5F28-F9B87EDE1C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D44F11B-334B-271C-3BD6-196A9E125A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1C07E2-ED08-D6D6-4297-BF346C36BA23}"/>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F005FDA9-8944-834D-CF82-CB10F20CF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CAB732-16E5-446B-DBCF-4A57BA89969A}"/>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00060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B5218-3952-3B91-83FD-1B8B724FE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C7881D-121A-C1DA-6BBB-CC894DC7A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9C03FD-DB9F-4931-1510-29E68B559199}"/>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09F2A9B4-F820-745E-5DF2-F8926AAF6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CEDCD2-243A-14B1-CA96-A3F91C0F2BAA}"/>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43363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479FB1-4E9E-83DA-521D-09B7279F1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FCBD84-0A03-A231-B23E-E95A0EF5EE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58BD90-6C91-0665-1DC5-8A6A38C0D4AC}"/>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A8802CB0-FCB9-3C89-4B64-51B702965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4FC5FB-4B10-EEA2-F64D-C5ED414ACCBA}"/>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319928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8BD884-ED41-173B-8CEF-567E86A087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D072D3-FD7A-FFD5-74D5-BF54A80B5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33CD74-5A3B-487A-834A-BF6412171D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2BF4A9-0DF6-6158-3471-1B550156068C}"/>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6" name="Footer Placeholder 5">
            <a:extLst>
              <a:ext uri="{FF2B5EF4-FFF2-40B4-BE49-F238E27FC236}">
                <a16:creationId xmlns:a16="http://schemas.microsoft.com/office/drawing/2014/main" xmlns="" id="{EEDFD1BC-CB3F-90BD-D881-5D91D9377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FF90C4-0944-239F-7250-8C0840498827}"/>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346056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5D4A5-FC74-BCB0-C2D7-0E467E72D3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CDE49D-6B99-E094-9C3A-0C4D0E1F2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ADD339F-42E4-7D15-A34D-9DB5D855C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D9DF82-8DB1-701F-4EF6-06F3B75B2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C155138-A149-02FF-59E1-3FAB25524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E8C8D2-D314-DD38-E28D-7D228DC18F05}"/>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8" name="Footer Placeholder 7">
            <a:extLst>
              <a:ext uri="{FF2B5EF4-FFF2-40B4-BE49-F238E27FC236}">
                <a16:creationId xmlns:a16="http://schemas.microsoft.com/office/drawing/2014/main" xmlns="" id="{BF6A4015-AEA1-92F8-9A05-06A465C8F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B8DA351-728A-1DF6-1716-B75969A11BAF}"/>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94187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5192D-C482-17FA-C401-93D524C36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A6CAA7-731F-5673-533A-7AEFC30B31E6}"/>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4" name="Footer Placeholder 3">
            <a:extLst>
              <a:ext uri="{FF2B5EF4-FFF2-40B4-BE49-F238E27FC236}">
                <a16:creationId xmlns:a16="http://schemas.microsoft.com/office/drawing/2014/main" xmlns="" id="{B7637C01-0EEE-5F1B-2CE2-B39D03371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429975-B56E-1DB3-91FC-1C55ABD0E9C7}"/>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05196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1B103A-A72D-E96D-55AB-8AA19ACFDC31}"/>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3" name="Footer Placeholder 2">
            <a:extLst>
              <a:ext uri="{FF2B5EF4-FFF2-40B4-BE49-F238E27FC236}">
                <a16:creationId xmlns:a16="http://schemas.microsoft.com/office/drawing/2014/main" xmlns="" id="{D0A1D630-C493-0ACF-53C6-CFCF3684E9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381F24A-7513-6C2A-6A5F-8A9A0EC89CF3}"/>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10958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7A476-9DE7-7189-ADA3-1F4101443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DFD7A4E-2782-3A9C-D78A-DD2B36C52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EC8284-81F2-1EAB-0087-33ED6086A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B39263-7CE4-82EB-4A63-6647057F6630}"/>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6" name="Footer Placeholder 5">
            <a:extLst>
              <a:ext uri="{FF2B5EF4-FFF2-40B4-BE49-F238E27FC236}">
                <a16:creationId xmlns:a16="http://schemas.microsoft.com/office/drawing/2014/main" xmlns="" id="{84FE6DAE-0434-2BB2-6DDA-856EA06F6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401638-7B4D-D2FE-663B-775660940309}"/>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393252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FEA5F-9C38-1A42-4AF8-352607B44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8AE2F7-9AF7-2C9F-5863-BF74130FF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9F13A33-391A-58DF-EE6E-4EA8275D2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1AB79D-B452-16EF-B625-9444AE24F29D}"/>
              </a:ext>
            </a:extLst>
          </p:cNvPr>
          <p:cNvSpPr>
            <a:spLocks noGrp="1"/>
          </p:cNvSpPr>
          <p:nvPr>
            <p:ph type="dt" sz="half" idx="10"/>
          </p:nvPr>
        </p:nvSpPr>
        <p:spPr/>
        <p:txBody>
          <a:bodyPr/>
          <a:lstStyle/>
          <a:p>
            <a:fld id="{436A7793-1960-4C5B-99A9-4BF005A8E849}" type="datetimeFigureOut">
              <a:rPr lang="en-US" smtClean="0"/>
              <a:t>2/9/2026</a:t>
            </a:fld>
            <a:endParaRPr lang="en-US"/>
          </a:p>
        </p:txBody>
      </p:sp>
      <p:sp>
        <p:nvSpPr>
          <p:cNvPr id="6" name="Footer Placeholder 5">
            <a:extLst>
              <a:ext uri="{FF2B5EF4-FFF2-40B4-BE49-F238E27FC236}">
                <a16:creationId xmlns:a16="http://schemas.microsoft.com/office/drawing/2014/main" xmlns="" id="{F6B98F13-8549-3CC7-E2E8-A9D4E102C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5078775-7E4C-D596-8135-B489C5BB1FA2}"/>
              </a:ext>
            </a:extLst>
          </p:cNvPr>
          <p:cNvSpPr>
            <a:spLocks noGrp="1"/>
          </p:cNvSpPr>
          <p:nvPr>
            <p:ph type="sldNum" sz="quarter" idx="12"/>
          </p:nvPr>
        </p:nvSpPr>
        <p:spPr/>
        <p:txBody>
          <a:bodyPr/>
          <a:lstStyle/>
          <a:p>
            <a:fld id="{79E675D5-7C76-41CF-89B1-DDFBCCF607BD}" type="slidenum">
              <a:rPr lang="en-US" smtClean="0"/>
              <a:t>‹#›</a:t>
            </a:fld>
            <a:endParaRPr lang="en-US"/>
          </a:p>
        </p:txBody>
      </p:sp>
    </p:spTree>
    <p:extLst>
      <p:ext uri="{BB962C8B-B14F-4D97-AF65-F5344CB8AC3E}">
        <p14:creationId xmlns:p14="http://schemas.microsoft.com/office/powerpoint/2010/main" val="8999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70506C-F548-19DA-19D9-E30568303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46288F3-850F-C5C5-D779-D1E644613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D4D745-A593-A852-F4E3-24753A538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A7793-1960-4C5B-99A9-4BF005A8E849}" type="datetimeFigureOut">
              <a:rPr lang="en-US" smtClean="0"/>
              <a:t>2/9/2026</a:t>
            </a:fld>
            <a:endParaRPr lang="en-US"/>
          </a:p>
        </p:txBody>
      </p:sp>
      <p:sp>
        <p:nvSpPr>
          <p:cNvPr id="5" name="Footer Placeholder 4">
            <a:extLst>
              <a:ext uri="{FF2B5EF4-FFF2-40B4-BE49-F238E27FC236}">
                <a16:creationId xmlns:a16="http://schemas.microsoft.com/office/drawing/2014/main" xmlns="" id="{370512B8-A735-495C-9BBA-0A0932BE4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A8991EC-F08B-6538-DB3A-37FCA357C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E675D5-7C76-41CF-89B1-DDFBCCF607BD}" type="slidenum">
              <a:rPr lang="en-US" smtClean="0"/>
              <a:t>‹#›</a:t>
            </a:fld>
            <a:endParaRPr lang="en-US"/>
          </a:p>
        </p:txBody>
      </p:sp>
    </p:spTree>
    <p:extLst>
      <p:ext uri="{BB962C8B-B14F-4D97-AF65-F5344CB8AC3E}">
        <p14:creationId xmlns:p14="http://schemas.microsoft.com/office/powerpoint/2010/main" val="214344768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ews.uct.ac.za/article/-2020-11-24-ucts-kfm-teacher-of-the-year-finalist"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Category:People_with_the_national_flag_of_the_United_States_in_ar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angieslogspot.blogspot.com/2012/06/historical-look-at-us-flag-on-this-flag.html" TargetMode="Externa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E30439A-8A5B-46EC-8283-9B6B031D4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CEAD642-85CF-4750-8432-7C80C901F0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FA33EEAE-15D5-4119-8C1E-89D943F91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30D8B3B-9B80-4025-B934-26DC7D7CD2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5A1B09C-1565-46F8-B70F-621C5EB48A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B015552-C345-0126-2950-9DA53A30D60A}"/>
              </a:ext>
            </a:extLst>
          </p:cNvPr>
          <p:cNvSpPr>
            <a:spLocks noGrp="1"/>
          </p:cNvSpPr>
          <p:nvPr>
            <p:ph type="ctrTitle"/>
          </p:nvPr>
        </p:nvSpPr>
        <p:spPr>
          <a:xfrm>
            <a:off x="1386865" y="818984"/>
            <a:ext cx="6596245" cy="3268520"/>
          </a:xfrm>
        </p:spPr>
        <p:txBody>
          <a:bodyPr>
            <a:normAutofit/>
          </a:bodyPr>
          <a:lstStyle/>
          <a:p>
            <a:pPr algn="r"/>
            <a:r>
              <a:rPr lang="en-US" sz="4800" b="1" dirty="0">
                <a:solidFill>
                  <a:srgbClr val="FFFFFF"/>
                </a:solidFill>
              </a:rPr>
              <a:t>AMERICANISM</a:t>
            </a:r>
          </a:p>
        </p:txBody>
      </p:sp>
      <p:sp>
        <p:nvSpPr>
          <p:cNvPr id="18" name="Rectangle 17">
            <a:extLst>
              <a:ext uri="{FF2B5EF4-FFF2-40B4-BE49-F238E27FC236}">
                <a16:creationId xmlns:a16="http://schemas.microsoft.com/office/drawing/2014/main" xmlns="" id="{8C516CC8-80AC-446C-A56E-9F54B72104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4841BE39-BE6C-6DD8-EF79-77006C0EEDBA}"/>
              </a:ext>
            </a:extLst>
          </p:cNvPr>
          <p:cNvSpPr>
            <a:spLocks noGrp="1"/>
          </p:cNvSpPr>
          <p:nvPr>
            <p:ph type="subTitle" idx="1"/>
          </p:nvPr>
        </p:nvSpPr>
        <p:spPr>
          <a:xfrm>
            <a:off x="1931874" y="4797188"/>
            <a:ext cx="6051236" cy="1241828"/>
          </a:xfrm>
        </p:spPr>
        <p:txBody>
          <a:bodyPr>
            <a:normAutofit/>
          </a:bodyPr>
          <a:lstStyle/>
          <a:p>
            <a:pPr algn="r"/>
            <a:r>
              <a:rPr lang="en-US" sz="2000" b="1" dirty="0">
                <a:solidFill>
                  <a:srgbClr val="FFFFFF"/>
                </a:solidFill>
              </a:rPr>
              <a:t>ALSO KNOW AS AMERICAN PATRIOTISM</a:t>
            </a:r>
          </a:p>
          <a:p>
            <a:pPr algn="r"/>
            <a:endParaRPr lang="en-US" sz="2000" b="1" dirty="0">
              <a:solidFill>
                <a:srgbClr val="FFFFFF"/>
              </a:solidFill>
            </a:endParaRPr>
          </a:p>
          <a:p>
            <a:pPr algn="r"/>
            <a:r>
              <a:rPr lang="en-US" sz="2000" b="1" dirty="0">
                <a:solidFill>
                  <a:srgbClr val="FFFFFF"/>
                </a:solidFill>
              </a:rPr>
              <a:t>BY: MICHELLE BUTLER</a:t>
            </a:r>
          </a:p>
        </p:txBody>
      </p:sp>
      <p:sp>
        <p:nvSpPr>
          <p:cNvPr id="20" name="Rectangle 19">
            <a:extLst>
              <a:ext uri="{FF2B5EF4-FFF2-40B4-BE49-F238E27FC236}">
                <a16:creationId xmlns:a16="http://schemas.microsoft.com/office/drawing/2014/main" xmlns="" id="{53947E58-F088-49F1-A3D1-DEA690192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1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58FA1DF-7D55-8544-0D94-84F9F3F5E8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71"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242616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D67B2-40ED-C545-B6A8-6E6FCE80492B}"/>
              </a:ext>
            </a:extLst>
          </p:cNvPr>
          <p:cNvSpPr>
            <a:spLocks noGrp="1"/>
          </p:cNvSpPr>
          <p:nvPr>
            <p:ph type="title"/>
          </p:nvPr>
        </p:nvSpPr>
        <p:spPr>
          <a:xfrm>
            <a:off x="1643380" y="4206239"/>
            <a:ext cx="3418990" cy="1412119"/>
          </a:xfrm>
        </p:spPr>
        <p:txBody>
          <a:bodyPr>
            <a:normAutofit/>
          </a:bodyPr>
          <a:lstStyle/>
          <a:p>
            <a:r>
              <a:rPr lang="en-US" sz="4800" b="1" dirty="0"/>
              <a:t>Folding</a:t>
            </a:r>
          </a:p>
        </p:txBody>
      </p:sp>
      <p:pic>
        <p:nvPicPr>
          <p:cNvPr id="10" name="Content Placeholder 9">
            <a:extLst>
              <a:ext uri="{FF2B5EF4-FFF2-40B4-BE49-F238E27FC236}">
                <a16:creationId xmlns:a16="http://schemas.microsoft.com/office/drawing/2014/main" xmlns="" id="{C9936396-590E-F804-5FD8-28CE0E61C3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89700" y="2963061"/>
            <a:ext cx="5194300" cy="3894939"/>
          </a:xfrm>
          <a:prstGeom prst="rect">
            <a:avLst/>
          </a:prstGeom>
        </p:spPr>
      </p:pic>
      <p:pic>
        <p:nvPicPr>
          <p:cNvPr id="5" name="Content Placeholder 4">
            <a:extLst>
              <a:ext uri="{FF2B5EF4-FFF2-40B4-BE49-F238E27FC236}">
                <a16:creationId xmlns:a16="http://schemas.microsoft.com/office/drawing/2014/main" xmlns="" id="{ABADE3DF-3DB2-1813-1C93-8548D771BE9C}"/>
              </a:ext>
            </a:extLst>
          </p:cNvPr>
          <p:cNvPicPr>
            <a:picLocks noChangeAspect="1"/>
          </p:cNvPicPr>
          <p:nvPr/>
        </p:nvPicPr>
        <p:blipFill>
          <a:blip r:embed="rId3">
            <a:extLst>
              <a:ext uri="{28A0092B-C50C-407E-A947-70E740481C1C}">
                <a14:useLocalDpi xmlns:a14="http://schemas.microsoft.com/office/drawing/2010/main" val="0"/>
              </a:ext>
            </a:extLst>
          </a:blip>
          <a:srcRect t="2178" b="12847"/>
          <a:stretch>
            <a:fillRect/>
          </a:stretch>
        </p:blipFill>
        <p:spPr>
          <a:xfrm>
            <a:off x="20" y="10"/>
            <a:ext cx="8831524" cy="330199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637607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572989A9-027F-475F-D713-E8888CB6C899}"/>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dirty="0"/>
              <a:t>Proper Retiring of our Flag</a:t>
            </a:r>
          </a:p>
        </p:txBody>
      </p:sp>
      <p:sp>
        <p:nvSpPr>
          <p:cNvPr id="16"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xmlns="" id="{307B94BF-445D-823E-7B04-B2E1507740E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2522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967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A682322-FD25-1F83-A7BB-0D3AF1386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191" b="20823"/>
          <a:stretch>
            <a:fillRect/>
          </a:stretch>
        </p:blipFill>
        <p:spPr>
          <a:xfrm>
            <a:off x="20" y="1282"/>
            <a:ext cx="12191980" cy="6856718"/>
          </a:xfrm>
          <a:prstGeom prst="rect">
            <a:avLst/>
          </a:prstGeom>
        </p:spPr>
      </p:pic>
    </p:spTree>
    <p:extLst>
      <p:ext uri="{BB962C8B-B14F-4D97-AF65-F5344CB8AC3E}">
        <p14:creationId xmlns:p14="http://schemas.microsoft.com/office/powerpoint/2010/main" val="375497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8930F7-49FF-8146-D6D0-2F0CE4EE5D6F}"/>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5600" kern="1200">
                <a:solidFill>
                  <a:schemeClr val="tx1"/>
                </a:solidFill>
                <a:latin typeface="+mj-lt"/>
                <a:ea typeface="+mj-ea"/>
                <a:cs typeface="+mj-cs"/>
              </a:rPr>
              <a:t>Celebrating </a:t>
            </a:r>
            <a:br>
              <a:rPr lang="en-US" sz="5600" kern="1200">
                <a:solidFill>
                  <a:schemeClr val="tx1"/>
                </a:solidFill>
                <a:latin typeface="+mj-lt"/>
                <a:ea typeface="+mj-ea"/>
                <a:cs typeface="+mj-cs"/>
              </a:rPr>
            </a:br>
            <a:r>
              <a:rPr lang="en-US" sz="5600" kern="1200">
                <a:solidFill>
                  <a:schemeClr val="tx1"/>
                </a:solidFill>
                <a:latin typeface="+mj-lt"/>
                <a:ea typeface="+mj-ea"/>
                <a:cs typeface="+mj-cs"/>
              </a:rPr>
              <a:t>250 years</a:t>
            </a:r>
            <a:br>
              <a:rPr lang="en-US" sz="5600" kern="1200">
                <a:solidFill>
                  <a:schemeClr val="tx1"/>
                </a:solidFill>
                <a:latin typeface="+mj-lt"/>
                <a:ea typeface="+mj-ea"/>
                <a:cs typeface="+mj-cs"/>
              </a:rPr>
            </a:br>
            <a:r>
              <a:rPr lang="en-US" sz="5600" kern="1200">
                <a:solidFill>
                  <a:schemeClr val="tx1"/>
                </a:solidFill>
                <a:latin typeface="+mj-lt"/>
                <a:ea typeface="+mj-ea"/>
                <a:cs typeface="+mj-cs"/>
              </a:rPr>
              <a:t>strong</a:t>
            </a:r>
          </a:p>
        </p:txBody>
      </p:sp>
      <p:sp>
        <p:nvSpPr>
          <p:cNvPr id="8"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7FD6C4E3-7229-672A-A0F2-9D39CC82F7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934" b="13869"/>
          <a:stretch>
            <a:fillRect/>
          </a:stretch>
        </p:blipFill>
        <p:spPr>
          <a:xfrm>
            <a:off x="4968088" y="640080"/>
            <a:ext cx="6587032" cy="5550408"/>
          </a:xfrm>
          <a:prstGeom prst="rect">
            <a:avLst/>
          </a:prstGeom>
        </p:spPr>
      </p:pic>
    </p:spTree>
    <p:extLst>
      <p:ext uri="{BB962C8B-B14F-4D97-AF65-F5344CB8AC3E}">
        <p14:creationId xmlns:p14="http://schemas.microsoft.com/office/powerpoint/2010/main" val="645440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C7DE61F-53E1-EE10-CA46-23E8AFAF24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4518" b="13303"/>
          <a:stretch>
            <a:fillRect/>
          </a:stretch>
        </p:blipFill>
        <p:spPr>
          <a:xfrm>
            <a:off x="20" y="1282"/>
            <a:ext cx="12191980" cy="6856718"/>
          </a:xfrm>
          <a:prstGeom prst="rect">
            <a:avLst/>
          </a:prstGeom>
        </p:spPr>
      </p:pic>
    </p:spTree>
    <p:extLst>
      <p:ext uri="{BB962C8B-B14F-4D97-AF65-F5344CB8AC3E}">
        <p14:creationId xmlns:p14="http://schemas.microsoft.com/office/powerpoint/2010/main" val="4121175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ED70882-F663-4EC3-F56B-1E015A14121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0799" r="-2" b="14240"/>
          <a:stretch>
            <a:fillRect/>
          </a:stretch>
        </p:blipFill>
        <p:spPr>
          <a:xfrm>
            <a:off x="-6588" y="9"/>
            <a:ext cx="12198588" cy="7516157"/>
          </a:xfrm>
          <a:prstGeom prst="rect">
            <a:avLst/>
          </a:prstGeom>
        </p:spPr>
      </p:pic>
    </p:spTree>
    <p:extLst>
      <p:ext uri="{BB962C8B-B14F-4D97-AF65-F5344CB8AC3E}">
        <p14:creationId xmlns:p14="http://schemas.microsoft.com/office/powerpoint/2010/main" val="66745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CD320C5D-9F94-C1D1-70A4-1D11052D6AC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3848" b="1"/>
          <a:stretch>
            <a:fillRect/>
          </a:stretch>
        </p:blipFill>
        <p:spPr>
          <a:xfrm>
            <a:off x="0" y="314961"/>
            <a:ext cx="6615974" cy="6257108"/>
          </a:xfrm>
          <a:prstGeom prst="rect">
            <a:avLst/>
          </a:prstGeom>
        </p:spPr>
      </p:pic>
      <p:sp>
        <p:nvSpPr>
          <p:cNvPr id="9" name="TextBox 8">
            <a:extLst>
              <a:ext uri="{FF2B5EF4-FFF2-40B4-BE49-F238E27FC236}">
                <a16:creationId xmlns:a16="http://schemas.microsoft.com/office/drawing/2014/main" xmlns="" id="{40D5866A-EDEA-68D5-799B-DC0AF046197D}"/>
              </a:ext>
            </a:extLst>
          </p:cNvPr>
          <p:cNvSpPr txBox="1"/>
          <p:nvPr/>
        </p:nvSpPr>
        <p:spPr>
          <a:xfrm>
            <a:off x="6680200" y="419100"/>
            <a:ext cx="4889499" cy="5847755"/>
          </a:xfrm>
          <a:prstGeom prst="rect">
            <a:avLst/>
          </a:prstGeom>
          <a:noFill/>
        </p:spPr>
        <p:txBody>
          <a:bodyPr wrap="square" rtlCol="0">
            <a:spAutoFit/>
          </a:bodyPr>
          <a:lstStyle/>
          <a:p>
            <a:pPr algn="ctr"/>
            <a:r>
              <a:rPr lang="en-US" sz="3200" b="1" dirty="0"/>
              <a:t>SMART/MAHER</a:t>
            </a:r>
          </a:p>
          <a:p>
            <a:pPr algn="ctr"/>
            <a:r>
              <a:rPr lang="en-US" sz="3200" b="1" dirty="0"/>
              <a:t>VFW National Citizenship</a:t>
            </a:r>
          </a:p>
          <a:p>
            <a:pPr algn="ctr"/>
            <a:r>
              <a:rPr lang="en-US" sz="3200" b="1" dirty="0"/>
              <a:t> </a:t>
            </a:r>
            <a:r>
              <a:rPr lang="en-US" sz="3200" b="1" dirty="0" smtClean="0"/>
              <a:t>Education</a:t>
            </a:r>
            <a:endParaRPr lang="en-US" sz="3200" b="1" dirty="0"/>
          </a:p>
          <a:p>
            <a:pPr algn="ctr"/>
            <a:r>
              <a:rPr lang="en-US" sz="3200" b="1" dirty="0"/>
              <a:t>Teacher Program</a:t>
            </a:r>
          </a:p>
          <a:p>
            <a:endParaRPr lang="en-US" sz="3200" b="1" dirty="0"/>
          </a:p>
          <a:p>
            <a:pPr algn="ctr"/>
            <a:r>
              <a:rPr lang="en-US" sz="3200" b="1" dirty="0"/>
              <a:t>Honoring those who help shape </a:t>
            </a:r>
          </a:p>
          <a:p>
            <a:pPr algn="ctr"/>
            <a:r>
              <a:rPr lang="en-US" sz="3200" b="1" dirty="0"/>
              <a:t>Children for our Future</a:t>
            </a:r>
          </a:p>
          <a:p>
            <a:endParaRPr lang="en-US" b="1" dirty="0"/>
          </a:p>
          <a:p>
            <a:endParaRPr lang="en-US" b="1" dirty="0"/>
          </a:p>
          <a:p>
            <a:endParaRPr lang="en-US" dirty="0"/>
          </a:p>
        </p:txBody>
      </p:sp>
    </p:spTree>
    <p:extLst>
      <p:ext uri="{BB962C8B-B14F-4D97-AF65-F5344CB8AC3E}">
        <p14:creationId xmlns:p14="http://schemas.microsoft.com/office/powerpoint/2010/main" val="239305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9329A8E-613E-6D18-1072-8D76355F5444}"/>
              </a:ext>
            </a:extLst>
          </p:cNvPr>
          <p:cNvSpPr>
            <a:spLocks noGrp="1"/>
          </p:cNvSpPr>
          <p:nvPr>
            <p:ph type="title"/>
          </p:nvPr>
        </p:nvSpPr>
        <p:spPr>
          <a:xfrm>
            <a:off x="638882" y="639192"/>
            <a:ext cx="4428418" cy="5329807"/>
          </a:xfrm>
        </p:spPr>
        <p:txBody>
          <a:bodyPr vert="horz" lIns="91440" tIns="45720" rIns="91440" bIns="45720" rtlCol="0" anchor="b">
            <a:normAutofit fontScale="90000"/>
          </a:bodyPr>
          <a:lstStyle/>
          <a:p>
            <a:r>
              <a:rPr lang="en-US" sz="6600" b="1" kern="1200" dirty="0">
                <a:solidFill>
                  <a:schemeClr val="tx1"/>
                </a:solidFill>
                <a:latin typeface="+mj-lt"/>
                <a:ea typeface="+mj-ea"/>
                <a:cs typeface="+mj-cs"/>
              </a:rPr>
              <a:t>Gold Star Mother’s and</a:t>
            </a:r>
            <a:br>
              <a:rPr lang="en-US" sz="6600" b="1" kern="1200" dirty="0">
                <a:solidFill>
                  <a:schemeClr val="tx1"/>
                </a:solidFill>
                <a:latin typeface="+mj-lt"/>
                <a:ea typeface="+mj-ea"/>
                <a:cs typeface="+mj-cs"/>
              </a:rPr>
            </a:br>
            <a:r>
              <a:rPr lang="en-US" sz="6600" b="1" kern="1200" dirty="0">
                <a:solidFill>
                  <a:schemeClr val="tx1"/>
                </a:solidFill>
                <a:latin typeface="+mj-lt"/>
                <a:ea typeface="+mj-ea"/>
                <a:cs typeface="+mj-cs"/>
              </a:rPr>
              <a:t>Family</a:t>
            </a:r>
            <a:br>
              <a:rPr lang="en-US" sz="6600" b="1" kern="1200" dirty="0">
                <a:solidFill>
                  <a:schemeClr val="tx1"/>
                </a:solidFill>
                <a:latin typeface="+mj-lt"/>
                <a:ea typeface="+mj-ea"/>
                <a:cs typeface="+mj-cs"/>
              </a:rPr>
            </a:br>
            <a:endParaRPr lang="en-US" sz="6600" b="1" kern="1200" dirty="0">
              <a:solidFill>
                <a:schemeClr val="tx1"/>
              </a:solidFill>
              <a:latin typeface="+mj-lt"/>
              <a:ea typeface="+mj-ea"/>
              <a:cs typeface="+mj-cs"/>
            </a:endParaRPr>
          </a:p>
        </p:txBody>
      </p:sp>
      <p:pic>
        <p:nvPicPr>
          <p:cNvPr id="9" name="Content Placeholder 8">
            <a:extLst>
              <a:ext uri="{FF2B5EF4-FFF2-40B4-BE49-F238E27FC236}">
                <a16:creationId xmlns:a16="http://schemas.microsoft.com/office/drawing/2014/main" xmlns="" id="{E883B298-02A3-7858-8453-CDC6D1DF8A0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97684" y="640080"/>
            <a:ext cx="2927840" cy="5550408"/>
          </a:xfrm>
          <a:prstGeom prst="rect">
            <a:avLst/>
          </a:prstGeom>
        </p:spPr>
      </p:pic>
    </p:spTree>
    <p:extLst>
      <p:ext uri="{BB962C8B-B14F-4D97-AF65-F5344CB8AC3E}">
        <p14:creationId xmlns:p14="http://schemas.microsoft.com/office/powerpoint/2010/main" val="1150016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87F4380-FC1E-4F74-6874-358EFC88B038}"/>
              </a:ext>
            </a:extLst>
          </p:cNvPr>
          <p:cNvSpPr>
            <a:spLocks noGrp="1"/>
          </p:cNvSpPr>
          <p:nvPr>
            <p:ph type="title"/>
          </p:nvPr>
        </p:nvSpPr>
        <p:spPr/>
        <p:txBody>
          <a:bodyPr/>
          <a:lstStyle/>
          <a:p>
            <a:pPr algn="ctr"/>
            <a:r>
              <a:rPr lang="en-US" b="1" dirty="0"/>
              <a:t>Additional Star Flags</a:t>
            </a:r>
          </a:p>
        </p:txBody>
      </p:sp>
      <p:sp>
        <p:nvSpPr>
          <p:cNvPr id="5" name="Text Placeholder 4">
            <a:extLst>
              <a:ext uri="{FF2B5EF4-FFF2-40B4-BE49-F238E27FC236}">
                <a16:creationId xmlns:a16="http://schemas.microsoft.com/office/drawing/2014/main" xmlns="" id="{4E79D0F5-B7AA-5F8F-70FD-6BA6C1C53233}"/>
              </a:ext>
            </a:extLst>
          </p:cNvPr>
          <p:cNvSpPr>
            <a:spLocks noGrp="1"/>
          </p:cNvSpPr>
          <p:nvPr>
            <p:ph type="body" idx="1"/>
          </p:nvPr>
        </p:nvSpPr>
        <p:spPr/>
        <p:txBody>
          <a:bodyPr/>
          <a:lstStyle/>
          <a:p>
            <a:r>
              <a:rPr lang="en-US" dirty="0"/>
              <a:t>BLUE STAR  SERVICE BANNER</a:t>
            </a:r>
          </a:p>
        </p:txBody>
      </p:sp>
      <p:pic>
        <p:nvPicPr>
          <p:cNvPr id="10" name="Content Placeholder 9">
            <a:extLst>
              <a:ext uri="{FF2B5EF4-FFF2-40B4-BE49-F238E27FC236}">
                <a16:creationId xmlns:a16="http://schemas.microsoft.com/office/drawing/2014/main" xmlns="" id="{1457C1BF-287B-F749-E17D-FA803FA1323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449053" y="2505075"/>
            <a:ext cx="1939256" cy="3684588"/>
          </a:xfrm>
          <a:prstGeom prst="rect">
            <a:avLst/>
          </a:prstGeom>
        </p:spPr>
      </p:pic>
      <p:sp>
        <p:nvSpPr>
          <p:cNvPr id="7" name="Text Placeholder 6">
            <a:extLst>
              <a:ext uri="{FF2B5EF4-FFF2-40B4-BE49-F238E27FC236}">
                <a16:creationId xmlns:a16="http://schemas.microsoft.com/office/drawing/2014/main" xmlns="" id="{DC4F7AF6-643B-73D9-DE33-C6AF0A85CB94}"/>
              </a:ext>
            </a:extLst>
          </p:cNvPr>
          <p:cNvSpPr>
            <a:spLocks noGrp="1"/>
          </p:cNvSpPr>
          <p:nvPr>
            <p:ph type="body" sz="quarter" idx="3"/>
          </p:nvPr>
        </p:nvSpPr>
        <p:spPr/>
        <p:txBody>
          <a:bodyPr/>
          <a:lstStyle/>
          <a:p>
            <a:r>
              <a:rPr lang="en-US" dirty="0"/>
              <a:t>SILVER STAR SERVICE BANNER</a:t>
            </a:r>
          </a:p>
        </p:txBody>
      </p:sp>
      <p:pic>
        <p:nvPicPr>
          <p:cNvPr id="12" name="Content Placeholder 11">
            <a:extLst>
              <a:ext uri="{FF2B5EF4-FFF2-40B4-BE49-F238E27FC236}">
                <a16:creationId xmlns:a16="http://schemas.microsoft.com/office/drawing/2014/main" xmlns="" id="{2DF1BC26-FFEC-9D21-FAE8-09F7F70C76DD}"/>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916069" y="2928144"/>
            <a:ext cx="1695450" cy="2838450"/>
          </a:xfrm>
          <a:prstGeom prst="rect">
            <a:avLst/>
          </a:prstGeom>
        </p:spPr>
      </p:pic>
    </p:spTree>
    <p:extLst>
      <p:ext uri="{BB962C8B-B14F-4D97-AF65-F5344CB8AC3E}">
        <p14:creationId xmlns:p14="http://schemas.microsoft.com/office/powerpoint/2010/main" val="166685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C68C1-3904-31AC-DE40-B98D08E265DE}"/>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xmlns="" id="{20D9A785-F0FF-D169-01AC-25CB102FA8D5}"/>
              </a:ext>
            </a:extLst>
          </p:cNvPr>
          <p:cNvSpPr>
            <a:spLocks noGrp="1"/>
          </p:cNvSpPr>
          <p:nvPr>
            <p:ph idx="1"/>
          </p:nvPr>
        </p:nvSpPr>
        <p:spPr/>
        <p:txBody>
          <a:bodyPr>
            <a:normAutofit lnSpcReduction="10000"/>
          </a:bodyPr>
          <a:lstStyle/>
          <a:p>
            <a:pPr marL="0" indent="0">
              <a:buNone/>
            </a:pPr>
            <a:r>
              <a:rPr lang="en-US" b="1" dirty="0"/>
              <a:t>Americanism is a set of national values which aim to create a shared American identity for the United states.</a:t>
            </a:r>
          </a:p>
          <a:p>
            <a:pPr marL="0" indent="0">
              <a:buNone/>
            </a:pPr>
            <a:r>
              <a:rPr lang="en-US" b="1" dirty="0"/>
              <a:t>“an articulation of the nation's rightful place in the world, a set of traditions, a political language, and a cultural style imbued with political meaning” </a:t>
            </a:r>
          </a:p>
          <a:p>
            <a:pPr marL="0" indent="0">
              <a:buNone/>
            </a:pPr>
            <a:r>
              <a:rPr lang="en-US" b="1" dirty="0"/>
              <a:t>it can represent spirit of freedom pursuit of equality and one's dreams </a:t>
            </a:r>
          </a:p>
          <a:p>
            <a:pPr marL="0" indent="0">
              <a:buNone/>
            </a:pPr>
            <a:r>
              <a:rPr lang="en-US" b="1" dirty="0"/>
              <a:t>it is a way of life that celebrates freedom, equality, and opportunity </a:t>
            </a:r>
          </a:p>
        </p:txBody>
      </p:sp>
    </p:spTree>
    <p:extLst>
      <p:ext uri="{BB962C8B-B14F-4D97-AF65-F5344CB8AC3E}">
        <p14:creationId xmlns:p14="http://schemas.microsoft.com/office/powerpoint/2010/main" val="1948008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21A45C7A-2523-4B0B-4725-6FE1B038A7DE}"/>
              </a:ext>
            </a:extLst>
          </p:cNvPr>
          <p:cNvPicPr>
            <a:picLocks noChangeAspect="1"/>
          </p:cNvPicPr>
          <p:nvPr/>
        </p:nvPicPr>
        <p:blipFill>
          <a:blip r:embed="rId2" cstate="print">
            <a:extLst>
              <a:ext uri="{28A0092B-C50C-407E-A947-70E740481C1C}">
                <a14:useLocalDpi xmlns:a14="http://schemas.microsoft.com/office/drawing/2010/main" val="0"/>
              </a:ext>
            </a:extLst>
          </a:blip>
          <a:srcRect l="39995" r="7206"/>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Content Placeholder 4">
            <a:extLst>
              <a:ext uri="{FF2B5EF4-FFF2-40B4-BE49-F238E27FC236}">
                <a16:creationId xmlns:a16="http://schemas.microsoft.com/office/drawing/2014/main" xmlns="" id="{5ADA7A1D-6FB7-A66B-058A-3A0415838590}"/>
              </a:ext>
            </a:extLst>
          </p:cNvPr>
          <p:cNvPicPr>
            <a:picLocks noChangeAspect="1"/>
          </p:cNvPicPr>
          <p:nvPr/>
        </p:nvPicPr>
        <p:blipFill>
          <a:blip r:embed="rId3">
            <a:extLst>
              <a:ext uri="{28A0092B-C50C-407E-A947-70E740481C1C}">
                <a14:useLocalDpi xmlns:a14="http://schemas.microsoft.com/office/drawing/2010/main" val="0"/>
              </a:ext>
            </a:extLst>
          </a:blip>
          <a:srcRect l="1179" r="2267"/>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xmlns="" id="{7C4D6DAA-87A7-3571-8FD1-B5B7AB517E13}"/>
              </a:ext>
            </a:extLst>
          </p:cNvPr>
          <p:cNvSpPr>
            <a:spLocks noGrp="1"/>
          </p:cNvSpPr>
          <p:nvPr>
            <p:ph type="title"/>
          </p:nvPr>
        </p:nvSpPr>
        <p:spPr>
          <a:xfrm>
            <a:off x="448056" y="681038"/>
            <a:ext cx="2804504" cy="1325563"/>
          </a:xfrm>
        </p:spPr>
        <p:txBody>
          <a:bodyPr anchor="ctr">
            <a:normAutofit fontScale="90000"/>
          </a:bodyPr>
          <a:lstStyle/>
          <a:p>
            <a:pPr algn="ctr"/>
            <a:r>
              <a:rPr lang="en-US" sz="2800" b="1" dirty="0"/>
              <a:t>Remember and</a:t>
            </a:r>
            <a:br>
              <a:rPr lang="en-US" sz="2800" b="1" dirty="0"/>
            </a:br>
            <a:r>
              <a:rPr lang="en-US" sz="2800" b="1" dirty="0"/>
              <a:t>Support OUR</a:t>
            </a:r>
            <a:br>
              <a:rPr lang="en-US" sz="2800" b="1" dirty="0"/>
            </a:br>
            <a:r>
              <a:rPr lang="en-US" sz="2800" b="1" dirty="0"/>
              <a:t>Military and Service</a:t>
            </a:r>
            <a:br>
              <a:rPr lang="en-US" sz="2800" b="1" dirty="0"/>
            </a:br>
            <a:endParaRPr lang="en-US" sz="2800" b="1" dirty="0"/>
          </a:p>
        </p:txBody>
      </p:sp>
      <p:pic>
        <p:nvPicPr>
          <p:cNvPr id="13" name="Content Placeholder 12">
            <a:extLst>
              <a:ext uri="{FF2B5EF4-FFF2-40B4-BE49-F238E27FC236}">
                <a16:creationId xmlns:a16="http://schemas.microsoft.com/office/drawing/2014/main" xmlns="" id="{A3257318-DFFB-1B6D-2C20-65CCEE1B073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166995"/>
            <a:ext cx="3446584" cy="4212847"/>
          </a:xfrm>
        </p:spPr>
      </p:pic>
    </p:spTree>
    <p:extLst>
      <p:ext uri="{BB962C8B-B14F-4D97-AF65-F5344CB8AC3E}">
        <p14:creationId xmlns:p14="http://schemas.microsoft.com/office/powerpoint/2010/main" val="2422700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CA5F606-9EAF-9E1A-04BC-52091D08F81C}"/>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dirty="0"/>
              <a:t>DATES TO REMEMBER </a:t>
            </a:r>
            <a:br>
              <a:rPr lang="en-US" b="1" dirty="0"/>
            </a:br>
            <a:endParaRPr lang="en-US" b="1" dirty="0"/>
          </a:p>
        </p:txBody>
      </p:sp>
      <p:sp>
        <p:nvSpPr>
          <p:cNvPr id="15" name="Rectangle 14">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6F47E826-1CF7-E0CF-55CF-8BC33A67F0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199" y="13333"/>
            <a:ext cx="6400799" cy="6674595"/>
          </a:xfrm>
          <a:prstGeom prst="rect">
            <a:avLst/>
          </a:prstGeom>
        </p:spPr>
      </p:pic>
    </p:spTree>
    <p:extLst>
      <p:ext uri="{BB962C8B-B14F-4D97-AF65-F5344CB8AC3E}">
        <p14:creationId xmlns:p14="http://schemas.microsoft.com/office/powerpoint/2010/main" val="1330507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9DC68-BD99-2511-5A18-259B55385DAC}"/>
              </a:ext>
            </a:extLst>
          </p:cNvPr>
          <p:cNvSpPr>
            <a:spLocks noGrp="1"/>
          </p:cNvSpPr>
          <p:nvPr>
            <p:ph type="title"/>
          </p:nvPr>
        </p:nvSpPr>
        <p:spPr/>
        <p:txBody>
          <a:bodyPr/>
          <a:lstStyle/>
          <a:p>
            <a:pPr algn="ctr"/>
            <a:r>
              <a:rPr lang="en-US" b="1" dirty="0"/>
              <a:t>How do you say, Thank You!</a:t>
            </a:r>
          </a:p>
        </p:txBody>
      </p:sp>
      <p:pic>
        <p:nvPicPr>
          <p:cNvPr id="5" name="Content Placeholder 4" descr="Flat lay of stationery">
            <a:extLst>
              <a:ext uri="{FF2B5EF4-FFF2-40B4-BE49-F238E27FC236}">
                <a16:creationId xmlns:a16="http://schemas.microsoft.com/office/drawing/2014/main" xmlns="" id="{B2680CB4-7417-EA49-1E90-90562AB69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249" y="1825625"/>
            <a:ext cx="10752551" cy="4351338"/>
          </a:xfrm>
        </p:spPr>
      </p:pic>
    </p:spTree>
    <p:extLst>
      <p:ext uri="{BB962C8B-B14F-4D97-AF65-F5344CB8AC3E}">
        <p14:creationId xmlns:p14="http://schemas.microsoft.com/office/powerpoint/2010/main" val="475229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1D5BB07-CB65-AB60-6160-4F5B07CFFD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667" y="457200"/>
            <a:ext cx="11006666" cy="5943600"/>
          </a:xfrm>
          <a:prstGeom prst="rect">
            <a:avLst/>
          </a:prstGeom>
        </p:spPr>
      </p:pic>
      <p:sp>
        <p:nvSpPr>
          <p:cNvPr id="4" name="Rectangle 3">
            <a:extLst>
              <a:ext uri="{FF2B5EF4-FFF2-40B4-BE49-F238E27FC236}">
                <a16:creationId xmlns:a16="http://schemas.microsoft.com/office/drawing/2014/main" xmlns="" id="{53012ED8-58F5-AA45-62A7-2A70D1BCAC4D}"/>
              </a:ext>
            </a:extLst>
          </p:cNvPr>
          <p:cNvSpPr/>
          <p:nvPr/>
        </p:nvSpPr>
        <p:spPr>
          <a:xfrm>
            <a:off x="7064170" y="718405"/>
            <a:ext cx="3278205"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REPORT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47875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91DC6ABD-215C-4EA8-A483-CEF5B99AB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1F6F49E-5046-9DAC-DA72-98A19233DEF0}"/>
              </a:ext>
            </a:extLst>
          </p:cNvPr>
          <p:cNvSpPr>
            <a:spLocks noGrp="1"/>
          </p:cNvSpPr>
          <p:nvPr>
            <p:ph type="title"/>
          </p:nvPr>
        </p:nvSpPr>
        <p:spPr>
          <a:xfrm>
            <a:off x="203200" y="171040"/>
            <a:ext cx="5054600" cy="6217060"/>
          </a:xfrm>
        </p:spPr>
        <p:txBody>
          <a:bodyPr vert="horz" lIns="91440" tIns="45720" rIns="91440" bIns="45720" rtlCol="0" anchor="b">
            <a:normAutofit/>
          </a:bodyPr>
          <a:lstStyle/>
          <a:p>
            <a:r>
              <a:rPr lang="en-US" sz="5100" b="1" kern="1200" dirty="0">
                <a:solidFill>
                  <a:schemeClr val="tx1"/>
                </a:solidFill>
                <a:latin typeface="+mj-lt"/>
                <a:ea typeface="+mj-ea"/>
                <a:cs typeface="+mj-cs"/>
              </a:rPr>
              <a:t>How do you show your colors and love for your country?</a:t>
            </a:r>
          </a:p>
        </p:txBody>
      </p:sp>
      <p:grpSp>
        <p:nvGrpSpPr>
          <p:cNvPr id="8" name="Group 7">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B2ED18CB-BFB3-9EC7-5098-3ADEB22476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6803"/>
          <a:stretch>
            <a:fillRect/>
          </a:stretch>
        </p:blipFill>
        <p:spPr>
          <a:xfrm>
            <a:off x="5640572" y="1010638"/>
            <a:ext cx="5608830" cy="4726148"/>
          </a:xfrm>
          <a:prstGeom prst="rect">
            <a:avLst/>
          </a:prstGeom>
        </p:spPr>
      </p:pic>
    </p:spTree>
    <p:extLst>
      <p:ext uri="{BB962C8B-B14F-4D97-AF65-F5344CB8AC3E}">
        <p14:creationId xmlns:p14="http://schemas.microsoft.com/office/powerpoint/2010/main" val="3849449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18DD569-4229-24B6-C178-5AF604E333D3}"/>
              </a:ext>
            </a:extLst>
          </p:cNvPr>
          <p:cNvSpPr txBox="1"/>
          <p:nvPr/>
        </p:nvSpPr>
        <p:spPr>
          <a:xfrm>
            <a:off x="1124974" y="632952"/>
            <a:ext cx="5758426" cy="769441"/>
          </a:xfrm>
          <a:prstGeom prst="rect">
            <a:avLst/>
          </a:prstGeom>
          <a:noFill/>
        </p:spPr>
        <p:txBody>
          <a:bodyPr wrap="square" rtlCol="0">
            <a:spAutoFit/>
          </a:bodyPr>
          <a:lstStyle/>
          <a:p>
            <a:r>
              <a:rPr lang="en-US" sz="4400" b="1" dirty="0"/>
              <a:t>Think about it …</a:t>
            </a:r>
          </a:p>
        </p:txBody>
      </p:sp>
      <p:sp>
        <p:nvSpPr>
          <p:cNvPr id="7" name="Speech Bubble: Oval 6">
            <a:extLst>
              <a:ext uri="{FF2B5EF4-FFF2-40B4-BE49-F238E27FC236}">
                <a16:creationId xmlns:a16="http://schemas.microsoft.com/office/drawing/2014/main" xmlns="" id="{0FC5B8B1-6074-9844-BFD1-23360E418A70}"/>
              </a:ext>
            </a:extLst>
          </p:cNvPr>
          <p:cNvSpPr/>
          <p:nvPr/>
        </p:nvSpPr>
        <p:spPr>
          <a:xfrm>
            <a:off x="8433619" y="1399820"/>
            <a:ext cx="914400" cy="6126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65AF122F-ADF8-7F9A-1703-F742AD44FD47}"/>
              </a:ext>
            </a:extLst>
          </p:cNvPr>
          <p:cNvSpPr txBox="1"/>
          <p:nvPr/>
        </p:nvSpPr>
        <p:spPr>
          <a:xfrm>
            <a:off x="0" y="2375719"/>
            <a:ext cx="12192000" cy="3170099"/>
          </a:xfrm>
          <a:prstGeom prst="rect">
            <a:avLst/>
          </a:prstGeom>
          <a:noFill/>
        </p:spPr>
        <p:txBody>
          <a:bodyPr wrap="square" rtlCol="0">
            <a:spAutoFit/>
          </a:bodyPr>
          <a:lstStyle/>
          <a:p>
            <a:r>
              <a:rPr lang="en-US" sz="4000" b="1" i="1" dirty="0"/>
              <a:t> </a:t>
            </a:r>
            <a:r>
              <a:rPr lang="en-US" sz="4000" b="1" i="1" dirty="0" smtClean="0"/>
              <a:t>  </a:t>
            </a:r>
            <a:r>
              <a:rPr lang="en-US" sz="4000" b="1" i="1" dirty="0" smtClean="0"/>
              <a:t>What </a:t>
            </a:r>
            <a:r>
              <a:rPr lang="en-US" sz="4000" b="1" i="1" dirty="0"/>
              <a:t>does Americanism mean to </a:t>
            </a:r>
            <a:r>
              <a:rPr lang="en-US" sz="4000" b="1" i="1" dirty="0">
                <a:solidFill>
                  <a:srgbClr val="FF0000"/>
                </a:solidFill>
              </a:rPr>
              <a:t>YOU </a:t>
            </a:r>
            <a:r>
              <a:rPr lang="en-US" sz="4000" b="1" dirty="0"/>
              <a:t>?</a:t>
            </a:r>
          </a:p>
          <a:p>
            <a:pPr algn="ctr"/>
            <a:endParaRPr lang="en-US" sz="4000" b="1" dirty="0" smtClean="0"/>
          </a:p>
          <a:p>
            <a:pPr algn="ctr"/>
            <a:r>
              <a:rPr lang="en-US" sz="4000" b="1" dirty="0" smtClean="0"/>
              <a:t>Award </a:t>
            </a:r>
            <a:r>
              <a:rPr lang="en-US" sz="4000" b="1" dirty="0"/>
              <a:t>Reports Due by March  31, 2026</a:t>
            </a:r>
          </a:p>
          <a:p>
            <a:pPr algn="ctr"/>
            <a:endParaRPr lang="en-US" sz="4000" b="1" dirty="0" smtClean="0"/>
          </a:p>
          <a:p>
            <a:pPr algn="ctr"/>
            <a:r>
              <a:rPr lang="en-US" sz="4000" b="1" dirty="0" smtClean="0"/>
              <a:t>All </a:t>
            </a:r>
            <a:r>
              <a:rPr lang="en-US" sz="4000" b="1" dirty="0"/>
              <a:t>reports due April 15</a:t>
            </a:r>
            <a:r>
              <a:rPr lang="en-US" sz="4000" b="1" baseline="30000" dirty="0"/>
              <a:t>th  </a:t>
            </a:r>
            <a:endParaRPr lang="en-US" sz="4000" b="1" dirty="0"/>
          </a:p>
        </p:txBody>
      </p:sp>
    </p:spTree>
    <p:extLst>
      <p:ext uri="{BB962C8B-B14F-4D97-AF65-F5344CB8AC3E}">
        <p14:creationId xmlns:p14="http://schemas.microsoft.com/office/powerpoint/2010/main" val="124292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31235-00C5-AD1E-348A-A714301D94B9}"/>
              </a:ext>
            </a:extLst>
          </p:cNvPr>
          <p:cNvSpPr>
            <a:spLocks noGrp="1"/>
          </p:cNvSpPr>
          <p:nvPr>
            <p:ph type="title"/>
          </p:nvPr>
        </p:nvSpPr>
        <p:spPr/>
        <p:txBody>
          <a:bodyPr>
            <a:normAutofit/>
          </a:bodyPr>
          <a:lstStyle/>
          <a:p>
            <a:pPr algn="ctr"/>
            <a:r>
              <a:rPr lang="en-US" sz="4000" dirty="0"/>
              <a:t>VFW AUXILIARY FOUNDATION MEMBERSHIP</a:t>
            </a:r>
          </a:p>
        </p:txBody>
      </p:sp>
      <p:sp>
        <p:nvSpPr>
          <p:cNvPr id="3" name="Content Placeholder 2">
            <a:extLst>
              <a:ext uri="{FF2B5EF4-FFF2-40B4-BE49-F238E27FC236}">
                <a16:creationId xmlns:a16="http://schemas.microsoft.com/office/drawing/2014/main" xmlns="" id="{C3702160-F0B5-23B6-CDFC-47ABF797BA04}"/>
              </a:ext>
            </a:extLst>
          </p:cNvPr>
          <p:cNvSpPr>
            <a:spLocks noGrp="1"/>
          </p:cNvSpPr>
          <p:nvPr>
            <p:ph idx="1"/>
          </p:nvPr>
        </p:nvSpPr>
        <p:spPr>
          <a:xfrm>
            <a:off x="838200" y="1504335"/>
            <a:ext cx="10515600" cy="5161936"/>
          </a:xfrm>
        </p:spPr>
        <p:txBody>
          <a:bodyPr>
            <a:normAutofit lnSpcReduction="10000"/>
          </a:bodyPr>
          <a:lstStyle/>
          <a:p>
            <a:pPr marL="0" indent="0" algn="ctr">
              <a:buNone/>
            </a:pPr>
            <a:r>
              <a:rPr lang="en-US" sz="3600" b="1" dirty="0">
                <a:solidFill>
                  <a:srgbClr val="FF0000"/>
                </a:solidFill>
              </a:rPr>
              <a:t>AMERCANISM CORE VALUES </a:t>
            </a:r>
            <a:endParaRPr lang="en-US" sz="3600" b="1" dirty="0">
              <a:solidFill>
                <a:schemeClr val="accent3"/>
              </a:solidFill>
            </a:endParaRPr>
          </a:p>
          <a:p>
            <a:pPr algn="ctr"/>
            <a:r>
              <a:rPr lang="en-US" b="1" dirty="0">
                <a:solidFill>
                  <a:schemeClr val="accent3"/>
                </a:solidFill>
              </a:rPr>
              <a:t>Auxiliary Outreach</a:t>
            </a:r>
          </a:p>
          <a:p>
            <a:pPr algn="ctr"/>
            <a:r>
              <a:rPr lang="en-US" b="1" dirty="0">
                <a:solidFill>
                  <a:schemeClr val="accent3"/>
                </a:solidFill>
              </a:rPr>
              <a:t>Buddy Poppy &amp; National Home</a:t>
            </a:r>
          </a:p>
          <a:p>
            <a:pPr algn="ctr"/>
            <a:r>
              <a:rPr lang="en-US" b="1" dirty="0">
                <a:solidFill>
                  <a:schemeClr val="accent3"/>
                </a:solidFill>
              </a:rPr>
              <a:t>Extension &amp; Revitalization</a:t>
            </a:r>
          </a:p>
          <a:p>
            <a:pPr algn="ctr"/>
            <a:r>
              <a:rPr lang="en-US" b="1" dirty="0">
                <a:solidFill>
                  <a:schemeClr val="accent3"/>
                </a:solidFill>
              </a:rPr>
              <a:t>Historian &amp; Media</a:t>
            </a:r>
          </a:p>
          <a:p>
            <a:pPr algn="ctr"/>
            <a:r>
              <a:rPr lang="en-US" b="1" dirty="0">
                <a:solidFill>
                  <a:schemeClr val="accent3"/>
                </a:solidFill>
              </a:rPr>
              <a:t>Hospital</a:t>
            </a:r>
          </a:p>
          <a:p>
            <a:pPr algn="ctr"/>
            <a:r>
              <a:rPr lang="en-US" b="1" dirty="0">
                <a:solidFill>
                  <a:schemeClr val="accent3"/>
                </a:solidFill>
              </a:rPr>
              <a:t>Legislative</a:t>
            </a:r>
          </a:p>
          <a:p>
            <a:pPr algn="ctr"/>
            <a:r>
              <a:rPr lang="en-US" b="1" dirty="0">
                <a:solidFill>
                  <a:schemeClr val="accent3"/>
                </a:solidFill>
              </a:rPr>
              <a:t>Scholarships &amp; Youth</a:t>
            </a:r>
          </a:p>
          <a:p>
            <a:pPr algn="ctr"/>
            <a:r>
              <a:rPr lang="en-US" b="1" dirty="0">
                <a:solidFill>
                  <a:schemeClr val="accent3"/>
                </a:solidFill>
              </a:rPr>
              <a:t>Veterans &amp; Family</a:t>
            </a:r>
          </a:p>
          <a:p>
            <a:pPr algn="ctr"/>
            <a:r>
              <a:rPr lang="en-US" b="1" dirty="0">
                <a:solidFill>
                  <a:schemeClr val="accent3"/>
                </a:solidFill>
              </a:rPr>
              <a:t>President’s Special Project</a:t>
            </a:r>
          </a:p>
          <a:p>
            <a:pPr algn="ctr"/>
            <a:endParaRPr lang="en-US" dirty="0">
              <a:solidFill>
                <a:schemeClr val="accent3"/>
              </a:solidFill>
            </a:endParaRPr>
          </a:p>
          <a:p>
            <a:pPr marL="0" indent="0" algn="ctr">
              <a:buNone/>
            </a:pPr>
            <a:endParaRPr lang="en-US" sz="3600" dirty="0">
              <a:solidFill>
                <a:schemeClr val="accent3"/>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1709741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9478B-8CCE-DB27-410F-621BCB8EB4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A3458A10-6B39-C0DA-8809-D526D8780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677" y="68826"/>
            <a:ext cx="11548997" cy="6789173"/>
          </a:xfrm>
          <a:prstGeom prst="rect">
            <a:avLst/>
          </a:prstGeom>
        </p:spPr>
      </p:pic>
    </p:spTree>
    <p:extLst>
      <p:ext uri="{BB962C8B-B14F-4D97-AF65-F5344CB8AC3E}">
        <p14:creationId xmlns:p14="http://schemas.microsoft.com/office/powerpoint/2010/main" val="542091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C3B6E9D-1DF1-6759-3075-B6E783970EDC}"/>
              </a:ext>
            </a:extLst>
          </p:cNvPr>
          <p:cNvSpPr>
            <a:spLocks noGrp="1"/>
          </p:cNvSpPr>
          <p:nvPr>
            <p:ph type="title"/>
          </p:nvPr>
        </p:nvSpPr>
        <p:spPr>
          <a:xfrm>
            <a:off x="149221" y="637655"/>
            <a:ext cx="3751751" cy="3387497"/>
          </a:xfrm>
        </p:spPr>
        <p:txBody>
          <a:bodyPr anchor="b">
            <a:normAutofit/>
          </a:bodyPr>
          <a:lstStyle/>
          <a:p>
            <a:pPr algn="r"/>
            <a:r>
              <a:rPr lang="en-US" sz="4000" dirty="0">
                <a:solidFill>
                  <a:srgbClr val="FFFFFF"/>
                </a:solidFill>
              </a:rPr>
              <a:t>Ways we can show Americanism and Patriotism</a:t>
            </a:r>
          </a:p>
        </p:txBody>
      </p:sp>
      <p:sp>
        <p:nvSpPr>
          <p:cNvPr id="3" name="Content Placeholder 2">
            <a:extLst>
              <a:ext uri="{FF2B5EF4-FFF2-40B4-BE49-F238E27FC236}">
                <a16:creationId xmlns:a16="http://schemas.microsoft.com/office/drawing/2014/main" xmlns="" id="{C56D177E-46E6-A86D-3995-C72E2EE8405B}"/>
              </a:ext>
            </a:extLst>
          </p:cNvPr>
          <p:cNvSpPr>
            <a:spLocks noGrp="1"/>
          </p:cNvSpPr>
          <p:nvPr>
            <p:ph idx="1"/>
          </p:nvPr>
        </p:nvSpPr>
        <p:spPr>
          <a:xfrm>
            <a:off x="4356101" y="152400"/>
            <a:ext cx="7009506" cy="6043127"/>
          </a:xfrm>
        </p:spPr>
        <p:txBody>
          <a:bodyPr anchor="ctr">
            <a:normAutofit/>
          </a:bodyPr>
          <a:lstStyle/>
          <a:p>
            <a:r>
              <a:rPr lang="en-US" b="1" dirty="0"/>
              <a:t>RESPECT FOR OUR FLAG</a:t>
            </a:r>
          </a:p>
          <a:p>
            <a:r>
              <a:rPr lang="en-US" b="1" dirty="0"/>
              <a:t>RESPECTING EACH OTHER</a:t>
            </a:r>
          </a:p>
          <a:p>
            <a:r>
              <a:rPr lang="en-US" b="1" dirty="0"/>
              <a:t>THROUGH TRADITIONS, WE KEEP THE SPIRIT ALIVE</a:t>
            </a:r>
          </a:p>
          <a:p>
            <a:r>
              <a:rPr lang="en-US" b="1" dirty="0"/>
              <a:t>TEACH OUR CHILDREN, THEY ARE OUR FUTURE</a:t>
            </a:r>
          </a:p>
          <a:p>
            <a:r>
              <a:rPr lang="en-US" b="1" dirty="0"/>
              <a:t>INSPIRE OUR COUMUNITY BY INCLUDING THEM, UNITY</a:t>
            </a:r>
          </a:p>
          <a:p>
            <a:r>
              <a:rPr lang="en-US" b="1" dirty="0"/>
              <a:t>REMEMBER, SUPPORT AND EDUCATE OUR MILITARY HOLIDAYS </a:t>
            </a:r>
          </a:p>
        </p:txBody>
      </p:sp>
    </p:spTree>
    <p:extLst>
      <p:ext uri="{BB962C8B-B14F-4D97-AF65-F5344CB8AC3E}">
        <p14:creationId xmlns:p14="http://schemas.microsoft.com/office/powerpoint/2010/main" val="276678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FCC4C4-4962-5424-6D55-DB636C4AE1DD}"/>
              </a:ext>
            </a:extLst>
          </p:cNvPr>
          <p:cNvSpPr>
            <a:spLocks noGrp="1"/>
          </p:cNvSpPr>
          <p:nvPr>
            <p:ph type="title"/>
          </p:nvPr>
        </p:nvSpPr>
        <p:spPr>
          <a:xfrm>
            <a:off x="101600" y="100485"/>
            <a:ext cx="12090400" cy="743577"/>
          </a:xfrm>
        </p:spPr>
        <p:txBody>
          <a:bodyPr>
            <a:normAutofit/>
          </a:bodyPr>
          <a:lstStyle/>
          <a:p>
            <a:r>
              <a:rPr lang="en-US" dirty="0"/>
              <a:t>   </a:t>
            </a:r>
            <a:r>
              <a:rPr lang="en-US" b="1" dirty="0" smtClean="0"/>
              <a:t>Our </a:t>
            </a:r>
            <a:r>
              <a:rPr lang="en-US" b="1" dirty="0"/>
              <a:t>Flag is our Nations Symbol   </a:t>
            </a:r>
          </a:p>
        </p:txBody>
      </p:sp>
      <p:pic>
        <p:nvPicPr>
          <p:cNvPr id="5" name="Content Placeholder 4">
            <a:extLst>
              <a:ext uri="{FF2B5EF4-FFF2-40B4-BE49-F238E27FC236}">
                <a16:creationId xmlns:a16="http://schemas.microsoft.com/office/drawing/2014/main" xmlns="" id="{1529B29F-3520-738E-A4C4-A05B8E4B76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054100"/>
            <a:ext cx="12192000" cy="5943181"/>
          </a:xfrm>
        </p:spPr>
      </p:pic>
    </p:spTree>
    <p:extLst>
      <p:ext uri="{BB962C8B-B14F-4D97-AF65-F5344CB8AC3E}">
        <p14:creationId xmlns:p14="http://schemas.microsoft.com/office/powerpoint/2010/main" val="289788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4BB8E66-B817-2D66-5FC8-E4CDC89690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4802" r="-1" b="4803"/>
          <a:stretch>
            <a:fillRect/>
          </a:stretch>
        </p:blipFill>
        <p:spPr>
          <a:xfrm rot="21600000">
            <a:off x="253368" y="102567"/>
            <a:ext cx="5786618" cy="3383280"/>
          </a:xfrm>
          <a:prstGeom prst="rect">
            <a:avLst/>
          </a:prstGeom>
        </p:spPr>
      </p:pic>
      <p:pic>
        <p:nvPicPr>
          <p:cNvPr id="5" name="Content Placeholder 4">
            <a:extLst>
              <a:ext uri="{FF2B5EF4-FFF2-40B4-BE49-F238E27FC236}">
                <a16:creationId xmlns:a16="http://schemas.microsoft.com/office/drawing/2014/main" xmlns="" id="{B5BA7FCE-EFEA-5AC6-EBC4-0EF688DDC8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5614" r="9423" b="3"/>
          <a:stretch>
            <a:fillRect/>
          </a:stretch>
        </p:blipFill>
        <p:spPr>
          <a:xfrm rot="21600000">
            <a:off x="253367" y="3485848"/>
            <a:ext cx="5783519" cy="2142307"/>
          </a:xfrm>
          <a:prstGeom prst="rect">
            <a:avLst/>
          </a:prstGeom>
        </p:spPr>
      </p:pic>
      <p:sp>
        <p:nvSpPr>
          <p:cNvPr id="2" name="Title 1">
            <a:extLst>
              <a:ext uri="{FF2B5EF4-FFF2-40B4-BE49-F238E27FC236}">
                <a16:creationId xmlns:a16="http://schemas.microsoft.com/office/drawing/2014/main" xmlns="" id="{5E2BFCD4-581D-9395-AF67-950770873615}"/>
              </a:ext>
            </a:extLst>
          </p:cNvPr>
          <p:cNvSpPr>
            <a:spLocks noGrp="1"/>
          </p:cNvSpPr>
          <p:nvPr>
            <p:ph type="title"/>
          </p:nvPr>
        </p:nvSpPr>
        <p:spPr>
          <a:xfrm>
            <a:off x="6405202" y="1188637"/>
            <a:ext cx="5786798" cy="1597228"/>
          </a:xfrm>
        </p:spPr>
        <p:txBody>
          <a:bodyPr vert="horz" lIns="91440" tIns="45720" rIns="91440" bIns="45720" rtlCol="0">
            <a:normAutofit fontScale="90000"/>
          </a:bodyPr>
          <a:lstStyle/>
          <a:p>
            <a:r>
              <a:rPr lang="en-US" sz="5400" b="1" kern="1200" dirty="0"/>
              <a:t>June 14, 1777</a:t>
            </a:r>
            <a:br>
              <a:rPr lang="en-US" sz="5400" b="1" kern="1200" dirty="0"/>
            </a:br>
            <a:r>
              <a:rPr lang="en-US" sz="2000" b="1" kern="1200" dirty="0"/>
              <a:t>                               </a:t>
            </a:r>
            <a:r>
              <a:rPr lang="en-US" sz="2000" b="1" kern="1200" dirty="0" smtClean="0"/>
              <a:t/>
            </a:r>
            <a:br>
              <a:rPr lang="en-US" sz="2000" b="1" kern="1200" dirty="0" smtClean="0"/>
            </a:br>
            <a:r>
              <a:rPr lang="en-US" sz="2000" b="1" dirty="0"/>
              <a:t>	</a:t>
            </a:r>
            <a:r>
              <a:rPr lang="en-US" sz="2000" b="1" dirty="0" smtClean="0"/>
              <a:t>	</a:t>
            </a:r>
            <a:r>
              <a:rPr lang="en-US" sz="3600" b="1" kern="1200" dirty="0" smtClean="0">
                <a:solidFill>
                  <a:srgbClr val="C00000"/>
                </a:solidFill>
              </a:rPr>
              <a:t>Flag </a:t>
            </a:r>
            <a:r>
              <a:rPr lang="en-US" sz="3600" b="1" kern="1200" dirty="0">
                <a:solidFill>
                  <a:srgbClr val="C00000"/>
                </a:solidFill>
              </a:rPr>
              <a:t>Day</a:t>
            </a:r>
            <a:endParaRPr lang="en-US" sz="8000" b="1" kern="1200" dirty="0"/>
          </a:p>
        </p:txBody>
      </p:sp>
      <p:sp>
        <p:nvSpPr>
          <p:cNvPr id="20" name="Content Placeholder 19">
            <a:extLst>
              <a:ext uri="{FF2B5EF4-FFF2-40B4-BE49-F238E27FC236}">
                <a16:creationId xmlns:a16="http://schemas.microsoft.com/office/drawing/2014/main" xmlns="" id="{CC12FE33-0895-1E6A-E9B2-3A8B44C64AA1}"/>
              </a:ext>
            </a:extLst>
          </p:cNvPr>
          <p:cNvSpPr>
            <a:spLocks noGrp="1"/>
          </p:cNvSpPr>
          <p:nvPr>
            <p:ph idx="1"/>
          </p:nvPr>
        </p:nvSpPr>
        <p:spPr>
          <a:xfrm>
            <a:off x="6286500" y="2844800"/>
            <a:ext cx="5702299" cy="3886200"/>
          </a:xfrm>
        </p:spPr>
        <p:txBody>
          <a:bodyPr anchor="t">
            <a:normAutofit/>
          </a:bodyPr>
          <a:lstStyle/>
          <a:p>
            <a:pPr marL="0" indent="0">
              <a:buNone/>
            </a:pPr>
            <a:r>
              <a:rPr lang="en-US" sz="2400" b="1" dirty="0"/>
              <a:t>“ the Flag of </a:t>
            </a:r>
            <a:r>
              <a:rPr lang="en-US" sz="2400" b="1" dirty="0" smtClean="0"/>
              <a:t>13 United </a:t>
            </a:r>
            <a:r>
              <a:rPr lang="en-US" sz="2400" b="1" dirty="0"/>
              <a:t>States </a:t>
            </a:r>
            <a:r>
              <a:rPr lang="en-US" sz="2400" b="1" dirty="0" smtClean="0"/>
              <a:t>will be 13 </a:t>
            </a:r>
            <a:r>
              <a:rPr lang="en-US" sz="2400" b="1" dirty="0"/>
              <a:t>stripes alternating Red  &amp; White</a:t>
            </a:r>
          </a:p>
          <a:p>
            <a:pPr marL="0" indent="0">
              <a:buNone/>
            </a:pPr>
            <a:r>
              <a:rPr lang="en-US" sz="2400" b="1" dirty="0"/>
              <a:t>Union Of 13 Stars white in a blue </a:t>
            </a:r>
            <a:r>
              <a:rPr lang="en-US" sz="2400" b="1" dirty="0" smtClean="0"/>
              <a:t>field”</a:t>
            </a:r>
            <a:endParaRPr lang="en-US" sz="2400" b="1" dirty="0"/>
          </a:p>
          <a:p>
            <a:pPr marL="0" indent="0">
              <a:buNone/>
            </a:pPr>
            <a:r>
              <a:rPr lang="en-US" sz="2400" b="1" dirty="0"/>
              <a:t>Unclear during the Revolution how many styles </a:t>
            </a:r>
          </a:p>
        </p:txBody>
      </p:sp>
      <p:sp>
        <p:nvSpPr>
          <p:cNvPr id="6" name="TextBox 5">
            <a:extLst>
              <a:ext uri="{FF2B5EF4-FFF2-40B4-BE49-F238E27FC236}">
                <a16:creationId xmlns:a16="http://schemas.microsoft.com/office/drawing/2014/main" xmlns="" id="{9D5B2225-5811-24F3-96C6-E263F3FB46AA}"/>
              </a:ext>
            </a:extLst>
          </p:cNvPr>
          <p:cNvSpPr txBox="1"/>
          <p:nvPr/>
        </p:nvSpPr>
        <p:spPr>
          <a:xfrm>
            <a:off x="7315148" y="6870700"/>
            <a:ext cx="2569442" cy="200055"/>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5" tooltip="https://angieslogspot.blogspot.com/2012/06/historical-look-at-us-flag-on-this-flag.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xmlns="" id="{25FED71C-F99B-9AF3-526F-9BED3088E5B2}"/>
              </a:ext>
            </a:extLst>
          </p:cNvPr>
          <p:cNvSpPr txBox="1"/>
          <p:nvPr/>
        </p:nvSpPr>
        <p:spPr>
          <a:xfrm>
            <a:off x="9759924" y="6870700"/>
            <a:ext cx="2569442" cy="200055"/>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commons.wikimedia.org/wiki/Category:People_with_the_national_flag_of_the_United_States_in_art">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9270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F6A6C27B-AA29-C5CA-9343-DAE0CB986087}"/>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Showing proper Respect to the Flag</a:t>
            </a:r>
          </a:p>
        </p:txBody>
      </p:sp>
      <p:sp>
        <p:nvSpPr>
          <p:cNvPr id="7" name="Content Placeholder 6">
            <a:extLst>
              <a:ext uri="{FF2B5EF4-FFF2-40B4-BE49-F238E27FC236}">
                <a16:creationId xmlns:a16="http://schemas.microsoft.com/office/drawing/2014/main" xmlns="" id="{65B8AA41-8DB3-A5ED-F94D-C839F76AAD5F}"/>
              </a:ext>
            </a:extLst>
          </p:cNvPr>
          <p:cNvSpPr>
            <a:spLocks noGrp="1"/>
          </p:cNvSpPr>
          <p:nvPr>
            <p:ph idx="1"/>
          </p:nvPr>
        </p:nvSpPr>
        <p:spPr>
          <a:xfrm>
            <a:off x="4152900" y="152400"/>
            <a:ext cx="7912099" cy="6502400"/>
          </a:xfrm>
        </p:spPr>
        <p:txBody>
          <a:bodyPr anchor="ctr">
            <a:normAutofit/>
          </a:bodyPr>
          <a:lstStyle/>
          <a:p>
            <a:pPr marL="0" indent="0">
              <a:buNone/>
            </a:pPr>
            <a:endParaRPr lang="en-US" sz="2000" dirty="0"/>
          </a:p>
          <a:p>
            <a:pPr marL="0" indent="0">
              <a:buNone/>
            </a:pPr>
            <a:r>
              <a:rPr lang="en-US" sz="2000" dirty="0"/>
              <a:t>•</a:t>
            </a:r>
            <a:r>
              <a:rPr lang="en-US" sz="2000" b="1" dirty="0"/>
              <a:t>During our Ritualistic meeting, the President will say “Salute” when the Flags enter and leave the room, as well as when we say the Pledge of Allegiance and sing the National Anthem. Salute the Flag by placing the palm of the right hand flat over the heart.</a:t>
            </a:r>
          </a:p>
          <a:p>
            <a:pPr marL="0" indent="0">
              <a:buNone/>
            </a:pPr>
            <a:r>
              <a:rPr lang="en-US" sz="2000" b="1" dirty="0"/>
              <a:t>•During Auxiliary meetings, the heart salute shall be used at all times where the salute is used.</a:t>
            </a:r>
          </a:p>
          <a:p>
            <a:pPr marL="0" indent="0">
              <a:buNone/>
            </a:pPr>
            <a:r>
              <a:rPr lang="en-US" sz="2000" b="1" dirty="0"/>
              <a:t>•A member who is also a veteran may use the military salute.</a:t>
            </a:r>
          </a:p>
          <a:p>
            <a:pPr marL="0" indent="0">
              <a:buNone/>
            </a:pPr>
            <a:r>
              <a:rPr lang="en-US" sz="2000" b="1" dirty="0"/>
              <a:t>•When the Flag is displayed AND the National Anthem is played and/or sung, all present should face the Flag and salute.</a:t>
            </a:r>
          </a:p>
          <a:p>
            <a:pPr marL="0" indent="0">
              <a:buNone/>
            </a:pPr>
            <a:r>
              <a:rPr lang="en-US" sz="2000" b="1" dirty="0"/>
              <a:t>•When the Flag is NOT displayed and the National Anthem is played and/or sung, all present should face the music and salute.</a:t>
            </a:r>
          </a:p>
          <a:p>
            <a:pPr marL="0" indent="0">
              <a:buNone/>
            </a:pPr>
            <a:r>
              <a:rPr lang="en-US" sz="2000" b="1" dirty="0"/>
              <a:t>•Members should stand when the Flags are moving.</a:t>
            </a:r>
          </a:p>
          <a:p>
            <a:endParaRPr lang="en-US" sz="2000" dirty="0"/>
          </a:p>
          <a:p>
            <a:pPr marL="0" indent="0">
              <a:buNone/>
            </a:pPr>
            <a:endParaRPr lang="en-US" sz="2000" dirty="0"/>
          </a:p>
        </p:txBody>
      </p:sp>
    </p:spTree>
    <p:extLst>
      <p:ext uri="{BB962C8B-B14F-4D97-AF65-F5344CB8AC3E}">
        <p14:creationId xmlns:p14="http://schemas.microsoft.com/office/powerpoint/2010/main" val="411691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189C7-FF18-DA1C-FCB3-302384474D5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Educating Our children</a:t>
            </a:r>
          </a:p>
        </p:txBody>
      </p:sp>
      <p:pic>
        <p:nvPicPr>
          <p:cNvPr id="5" name="Content Placeholder 4">
            <a:extLst>
              <a:ext uri="{FF2B5EF4-FFF2-40B4-BE49-F238E27FC236}">
                <a16:creationId xmlns:a16="http://schemas.microsoft.com/office/drawing/2014/main" xmlns="" id="{99FBC0C8-D19F-3200-3CF2-AD957557ABF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122" b="5879"/>
          <a:stretch>
            <a:fillRect/>
          </a:stretch>
        </p:blipFill>
        <p:spPr>
          <a:xfrm>
            <a:off x="20" y="10"/>
            <a:ext cx="12191980" cy="6857990"/>
          </a:xfrm>
          <a:prstGeom prst="rect">
            <a:avLst/>
          </a:prstGeom>
        </p:spPr>
      </p:pic>
    </p:spTree>
    <p:extLst>
      <p:ext uri="{BB962C8B-B14F-4D97-AF65-F5344CB8AC3E}">
        <p14:creationId xmlns:p14="http://schemas.microsoft.com/office/powerpoint/2010/main" val="3633297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745</TotalTime>
  <Words>477</Words>
  <Application>Microsoft Office PowerPoint</Application>
  <PresentationFormat>Custom</PresentationFormat>
  <Paragraphs>73</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AMERICANISM</vt:lpstr>
      <vt:lpstr>DEFINITION</vt:lpstr>
      <vt:lpstr>VFW AUXILIARY FOUNDATION MEMBERSHIP</vt:lpstr>
      <vt:lpstr>PowerPoint Presentation</vt:lpstr>
      <vt:lpstr>Ways we can show Americanism and Patriotism</vt:lpstr>
      <vt:lpstr>   Our Flag is our Nations Symbol   </vt:lpstr>
      <vt:lpstr>June 14, 1777                                   Flag Day</vt:lpstr>
      <vt:lpstr>Showing proper Respect to the Flag</vt:lpstr>
      <vt:lpstr>Educating Our children</vt:lpstr>
      <vt:lpstr>PowerPoint Presentation</vt:lpstr>
      <vt:lpstr>Folding</vt:lpstr>
      <vt:lpstr>Proper Retiring of our Flag</vt:lpstr>
      <vt:lpstr>PowerPoint Presentation</vt:lpstr>
      <vt:lpstr>Celebrating  250 years strong</vt:lpstr>
      <vt:lpstr>PowerPoint Presentation</vt:lpstr>
      <vt:lpstr>PowerPoint Presentation</vt:lpstr>
      <vt:lpstr>PowerPoint Presentation</vt:lpstr>
      <vt:lpstr>Gold Star Mother’s and Family </vt:lpstr>
      <vt:lpstr>Additional Star Flags</vt:lpstr>
      <vt:lpstr>Remember and Support OUR Military and Service </vt:lpstr>
      <vt:lpstr>PowerPoint Presentation</vt:lpstr>
      <vt:lpstr>How do you say, Thank You!</vt:lpstr>
      <vt:lpstr>PowerPoint Presentation</vt:lpstr>
      <vt:lpstr>How do you show your colors and love for your country?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AMERICANISM</dc:title>
  <dc:creator>Auxiliary President</dc:creator>
  <cp:lastModifiedBy>DebbiesPC</cp:lastModifiedBy>
  <cp:revision>7</cp:revision>
  <dcterms:created xsi:type="dcterms:W3CDTF">2026-01-14T17:12:59Z</dcterms:created>
  <dcterms:modified xsi:type="dcterms:W3CDTF">2026-02-09T15:10:15Z</dcterms:modified>
</cp:coreProperties>
</file>